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charts/chart2.xml" ContentType="application/vnd.openxmlformats-officedocument.drawingml.chart+xml"/>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7"/>
  </p:notesMasterIdLst>
  <p:handoutMasterIdLst>
    <p:handoutMasterId r:id="rId78"/>
  </p:handoutMasterIdLst>
  <p:sldIdLst>
    <p:sldId id="256" r:id="rId2"/>
    <p:sldId id="274" r:id="rId3"/>
    <p:sldId id="387" r:id="rId4"/>
    <p:sldId id="291" r:id="rId5"/>
    <p:sldId id="278" r:id="rId6"/>
    <p:sldId id="279" r:id="rId7"/>
    <p:sldId id="325" r:id="rId8"/>
    <p:sldId id="281" r:id="rId9"/>
    <p:sldId id="324" r:id="rId10"/>
    <p:sldId id="326" r:id="rId11"/>
    <p:sldId id="388" r:id="rId12"/>
    <p:sldId id="315" r:id="rId13"/>
    <p:sldId id="329" r:id="rId14"/>
    <p:sldId id="311" r:id="rId15"/>
    <p:sldId id="312" r:id="rId16"/>
    <p:sldId id="313" r:id="rId17"/>
    <p:sldId id="314" r:id="rId18"/>
    <p:sldId id="327" r:id="rId19"/>
    <p:sldId id="366" r:id="rId20"/>
    <p:sldId id="290" r:id="rId21"/>
    <p:sldId id="295" r:id="rId22"/>
    <p:sldId id="296" r:id="rId23"/>
    <p:sldId id="297" r:id="rId24"/>
    <p:sldId id="332" r:id="rId25"/>
    <p:sldId id="338" r:id="rId26"/>
    <p:sldId id="342" r:id="rId27"/>
    <p:sldId id="267" r:id="rId28"/>
    <p:sldId id="331" r:id="rId29"/>
    <p:sldId id="273" r:id="rId30"/>
    <p:sldId id="317" r:id="rId31"/>
    <p:sldId id="344" r:id="rId32"/>
    <p:sldId id="318" r:id="rId33"/>
    <p:sldId id="345" r:id="rId34"/>
    <p:sldId id="319" r:id="rId35"/>
    <p:sldId id="346" r:id="rId36"/>
    <p:sldId id="320" r:id="rId37"/>
    <p:sldId id="348" r:id="rId38"/>
    <p:sldId id="321" r:id="rId39"/>
    <p:sldId id="349" r:id="rId40"/>
    <p:sldId id="361" r:id="rId41"/>
    <p:sldId id="362" r:id="rId42"/>
    <p:sldId id="351" r:id="rId43"/>
    <p:sldId id="352" r:id="rId44"/>
    <p:sldId id="353" r:id="rId45"/>
    <p:sldId id="354" r:id="rId46"/>
    <p:sldId id="355" r:id="rId47"/>
    <p:sldId id="356" r:id="rId48"/>
    <p:sldId id="357" r:id="rId49"/>
    <p:sldId id="359" r:id="rId50"/>
    <p:sldId id="358" r:id="rId51"/>
    <p:sldId id="285" r:id="rId52"/>
    <p:sldId id="276" r:id="rId53"/>
    <p:sldId id="391" r:id="rId54"/>
    <p:sldId id="392" r:id="rId55"/>
    <p:sldId id="393" r:id="rId56"/>
    <p:sldId id="394" r:id="rId57"/>
    <p:sldId id="395" r:id="rId58"/>
    <p:sldId id="368" r:id="rId59"/>
    <p:sldId id="385" r:id="rId60"/>
    <p:sldId id="378" r:id="rId61"/>
    <p:sldId id="379" r:id="rId62"/>
    <p:sldId id="373" r:id="rId63"/>
    <p:sldId id="377" r:id="rId64"/>
    <p:sldId id="371" r:id="rId65"/>
    <p:sldId id="380" r:id="rId66"/>
    <p:sldId id="299" r:id="rId67"/>
    <p:sldId id="277" r:id="rId68"/>
    <p:sldId id="300" r:id="rId69"/>
    <p:sldId id="301" r:id="rId70"/>
    <p:sldId id="302" r:id="rId71"/>
    <p:sldId id="303" r:id="rId72"/>
    <p:sldId id="374" r:id="rId73"/>
    <p:sldId id="375" r:id="rId74"/>
    <p:sldId id="376" r:id="rId75"/>
    <p:sldId id="304"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AA7"/>
    <a:srgbClr val="B5DDE9"/>
    <a:srgbClr val="EDF6F9"/>
    <a:srgbClr val="409828"/>
    <a:srgbClr val="FFFFBD"/>
    <a:srgbClr val="FFFFFF"/>
    <a:srgbClr val="FEE9E6"/>
    <a:srgbClr val="FFCB25"/>
    <a:srgbClr val="00CCFF"/>
    <a:srgbClr val="EAB2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22" autoAdjust="0"/>
    <p:restoredTop sz="85789" autoAdjust="0"/>
  </p:normalViewPr>
  <p:slideViewPr>
    <p:cSldViewPr>
      <p:cViewPr>
        <p:scale>
          <a:sx n="60" d="100"/>
          <a:sy n="60" d="100"/>
        </p:scale>
        <p:origin x="-63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08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obrinka\Desktop\DOKTORAT\Grafikoni%20za%20DR.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obrinka\Desktop\DOKTORAT\Grafikoni%20za%20D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sr-Latn-CS"/>
  <c:style val="7"/>
  <c:chart>
    <c:autoTitleDeleted val="1"/>
    <c:view3D>
      <c:rotX val="30"/>
      <c:perspective val="30"/>
    </c:view3D>
    <c:plotArea>
      <c:layout>
        <c:manualLayout>
          <c:layoutTarget val="inner"/>
          <c:xMode val="edge"/>
          <c:yMode val="edge"/>
          <c:x val="0.14179365836846181"/>
          <c:y val="2.0483831030555195E-2"/>
          <c:w val="0.69415966754155956"/>
          <c:h val="0.93518518518518523"/>
        </c:manualLayout>
      </c:layout>
      <c:pie3DChart>
        <c:varyColors val="1"/>
        <c:ser>
          <c:idx val="0"/>
          <c:order val="0"/>
          <c:spPr>
            <a:ln w="28575">
              <a:solidFill>
                <a:schemeClr val="tx1"/>
              </a:solidFill>
            </a:ln>
          </c:spPr>
          <c:explosion val="28"/>
          <c:dPt>
            <c:idx val="0"/>
            <c:spPr>
              <a:solidFill>
                <a:srgbClr val="C00000"/>
              </a:solidFill>
              <a:ln w="28575">
                <a:solidFill>
                  <a:schemeClr val="tx1"/>
                </a:solidFill>
              </a:ln>
            </c:spPr>
          </c:dPt>
          <c:dPt>
            <c:idx val="2"/>
            <c:spPr>
              <a:solidFill>
                <a:srgbClr val="FFC000"/>
              </a:solidFill>
              <a:ln w="28575">
                <a:solidFill>
                  <a:schemeClr val="tx1"/>
                </a:solidFill>
              </a:ln>
            </c:spPr>
          </c:dPt>
          <c:dLbls>
            <c:dLbl>
              <c:idx val="0"/>
              <c:layout>
                <c:manualLayout>
                  <c:x val="-0.13954844354133228"/>
                  <c:y val="-0.27496979151191031"/>
                </c:manualLayout>
              </c:layout>
              <c:spPr/>
              <c:txPr>
                <a:bodyPr/>
                <a:lstStyle/>
                <a:p>
                  <a:pPr>
                    <a:defRPr sz="2400" b="1">
                      <a:solidFill>
                        <a:schemeClr val="bg1"/>
                      </a:solidFill>
                    </a:defRPr>
                  </a:pPr>
                  <a:endParaRPr lang="sr-Latn-CS"/>
                </a:p>
              </c:txPr>
              <c:showPercent val="1"/>
            </c:dLbl>
            <c:dLbl>
              <c:idx val="1"/>
              <c:layout>
                <c:manualLayout>
                  <c:x val="0.10817465357152972"/>
                  <c:y val="3.5123062447382759E-2"/>
                </c:manualLayout>
              </c:layout>
              <c:spPr/>
              <c:txPr>
                <a:bodyPr/>
                <a:lstStyle/>
                <a:p>
                  <a:pPr>
                    <a:defRPr sz="2000" b="1"/>
                  </a:pPr>
                  <a:endParaRPr lang="sr-Latn-CS"/>
                </a:p>
              </c:txPr>
              <c:showPercent val="1"/>
            </c:dLbl>
            <c:dLbl>
              <c:idx val="2"/>
              <c:layout>
                <c:manualLayout>
                  <c:x val="6.854627042587419E-2"/>
                  <c:y val="0.11101545089882632"/>
                </c:manualLayout>
              </c:layout>
              <c:spPr/>
              <c:txPr>
                <a:bodyPr/>
                <a:lstStyle/>
                <a:p>
                  <a:pPr>
                    <a:defRPr sz="2000" b="1"/>
                  </a:pPr>
                  <a:endParaRPr lang="sr-Latn-CS"/>
                </a:p>
              </c:txPr>
              <c:showPercent val="1"/>
            </c:dLbl>
            <c:txPr>
              <a:bodyPr/>
              <a:lstStyle/>
              <a:p>
                <a:pPr>
                  <a:defRPr sz="1800" b="1"/>
                </a:pPr>
                <a:endParaRPr lang="sr-Latn-CS"/>
              </a:p>
            </c:txPr>
            <c:showPercent val="1"/>
            <c:showLeaderLines val="1"/>
          </c:dLbls>
          <c:cat>
            <c:strRef>
              <c:f>Sheet1!$D$4:$F$4</c:f>
              <c:strCache>
                <c:ptCount val="3"/>
                <c:pt idx="0">
                  <c:v>Netačan</c:v>
                </c:pt>
                <c:pt idx="1">
                  <c:v>Delimično tačan</c:v>
                </c:pt>
                <c:pt idx="2">
                  <c:v>Potpuno tačan</c:v>
                </c:pt>
              </c:strCache>
            </c:strRef>
          </c:cat>
          <c:val>
            <c:numRef>
              <c:f>Sheet1!$D$5:$F$5</c:f>
              <c:numCache>
                <c:formatCode>0%</c:formatCode>
                <c:ptCount val="3"/>
                <c:pt idx="0">
                  <c:v>0.78</c:v>
                </c:pt>
                <c:pt idx="1">
                  <c:v>0.1100000000000001</c:v>
                </c:pt>
                <c:pt idx="2">
                  <c:v>0.1100000000000001</c:v>
                </c:pt>
              </c:numCache>
            </c:numRef>
          </c:val>
        </c:ser>
        <c:dLbls>
          <c:showPercent val="1"/>
        </c:dLbls>
      </c:pie3DChart>
    </c:plotArea>
    <c:legend>
      <c:legendPos val="b"/>
      <c:layout/>
      <c:txPr>
        <a:bodyPr/>
        <a:lstStyle/>
        <a:p>
          <a:pPr>
            <a:defRPr sz="2000" b="1">
              <a:latin typeface="Cambria" pitchFamily="18" charset="0"/>
            </a:defRPr>
          </a:pPr>
          <a:endParaRPr lang="sr-Latn-C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sr-Latn-CS"/>
  <c:chart>
    <c:autoTitleDeleted val="1"/>
    <c:view3D>
      <c:rotX val="30"/>
      <c:perspective val="30"/>
    </c:view3D>
    <c:plotArea>
      <c:layout>
        <c:manualLayout>
          <c:layoutTarget val="inner"/>
          <c:xMode val="edge"/>
          <c:yMode val="edge"/>
          <c:x val="8.3099177209590397E-2"/>
          <c:y val="9.0701847365233332E-2"/>
          <c:w val="0.75889527853962202"/>
          <c:h val="0.64162351100343318"/>
        </c:manualLayout>
      </c:layout>
      <c:pie3DChart>
        <c:varyColors val="1"/>
        <c:ser>
          <c:idx val="0"/>
          <c:order val="0"/>
          <c:spPr>
            <a:solidFill>
              <a:srgbClr val="C00000"/>
            </a:solidFill>
            <a:ln>
              <a:solidFill>
                <a:schemeClr val="tx1"/>
              </a:solidFill>
            </a:ln>
          </c:spPr>
          <c:explosion val="25"/>
          <c:dPt>
            <c:idx val="0"/>
            <c:spPr>
              <a:solidFill>
                <a:srgbClr val="C00000"/>
              </a:solidFill>
              <a:ln w="28575">
                <a:solidFill>
                  <a:schemeClr val="tx1"/>
                </a:solidFill>
              </a:ln>
            </c:spPr>
          </c:dPt>
          <c:dPt>
            <c:idx val="1"/>
            <c:spPr>
              <a:solidFill>
                <a:srgbClr val="FFC000"/>
              </a:solidFill>
              <a:ln>
                <a:solidFill>
                  <a:schemeClr val="tx1"/>
                </a:solidFill>
              </a:ln>
            </c:spPr>
          </c:dPt>
          <c:dLbls>
            <c:dLbl>
              <c:idx val="0"/>
              <c:layout>
                <c:manualLayout>
                  <c:x val="-0.15831622872983583"/>
                  <c:y val="-0.2567784675953968"/>
                </c:manualLayout>
              </c:layout>
              <c:spPr/>
              <c:txPr>
                <a:bodyPr/>
                <a:lstStyle/>
                <a:p>
                  <a:pPr>
                    <a:defRPr sz="2000" b="1">
                      <a:solidFill>
                        <a:schemeClr val="bg1"/>
                      </a:solidFill>
                    </a:defRPr>
                  </a:pPr>
                  <a:endParaRPr lang="sr-Latn-CS"/>
                </a:p>
              </c:txPr>
              <c:showPercent val="1"/>
            </c:dLbl>
            <c:dLbl>
              <c:idx val="1"/>
              <c:layout>
                <c:manualLayout>
                  <c:x val="9.9158573928259192E-2"/>
                  <c:y val="7.4514435695538186E-2"/>
                </c:manualLayout>
              </c:layout>
              <c:spPr/>
              <c:txPr>
                <a:bodyPr/>
                <a:lstStyle/>
                <a:p>
                  <a:pPr>
                    <a:defRPr sz="2000" b="1">
                      <a:solidFill>
                        <a:schemeClr val="bg1"/>
                      </a:solidFill>
                    </a:defRPr>
                  </a:pPr>
                  <a:endParaRPr lang="sr-Latn-CS"/>
                </a:p>
              </c:txPr>
              <c:showPercent val="1"/>
            </c:dLbl>
            <c:txPr>
              <a:bodyPr/>
              <a:lstStyle/>
              <a:p>
                <a:pPr>
                  <a:defRPr sz="2000">
                    <a:solidFill>
                      <a:schemeClr val="bg1"/>
                    </a:solidFill>
                  </a:defRPr>
                </a:pPr>
                <a:endParaRPr lang="sr-Latn-CS"/>
              </a:p>
            </c:txPr>
            <c:showPercent val="1"/>
            <c:showLeaderLines val="1"/>
          </c:dLbls>
          <c:cat>
            <c:strRef>
              <c:f>Sheet1!$D$29:$E$29</c:f>
              <c:strCache>
                <c:ptCount val="2"/>
                <c:pt idx="0">
                  <c:v>Netačan </c:v>
                </c:pt>
                <c:pt idx="1">
                  <c:v>Tačan</c:v>
                </c:pt>
              </c:strCache>
            </c:strRef>
          </c:cat>
          <c:val>
            <c:numRef>
              <c:f>Sheet1!$D$30:$E$30</c:f>
              <c:numCache>
                <c:formatCode>0%</c:formatCode>
                <c:ptCount val="2"/>
                <c:pt idx="0">
                  <c:v>0.72000000000000053</c:v>
                </c:pt>
                <c:pt idx="1">
                  <c:v>0.18000000000000013</c:v>
                </c:pt>
              </c:numCache>
            </c:numRef>
          </c:val>
        </c:ser>
        <c:dLbls>
          <c:showPercent val="1"/>
        </c:dLbls>
      </c:pie3DChart>
    </c:plotArea>
    <c:legend>
      <c:legendPos val="b"/>
      <c:layout/>
      <c:txPr>
        <a:bodyPr/>
        <a:lstStyle/>
        <a:p>
          <a:pPr>
            <a:defRPr sz="2000" b="1">
              <a:latin typeface="Cambria" pitchFamily="18" charset="0"/>
            </a:defRPr>
          </a:pPr>
          <a:endParaRPr lang="sr-Latn-CS"/>
        </a:p>
      </c:txPr>
    </c:legend>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F69C06-AE93-4B97-8384-86F2CC8ED338}" type="doc">
      <dgm:prSet loTypeId="urn:microsoft.com/office/officeart/2005/8/layout/vList5" loCatId="list" qsTypeId="urn:microsoft.com/office/officeart/2005/8/quickstyle/simple1" qsCatId="simple" csTypeId="urn:microsoft.com/office/officeart/2005/8/colors/accent1_1" csCatId="accent1" phldr="1"/>
      <dgm:spPr/>
      <dgm:t>
        <a:bodyPr/>
        <a:lstStyle/>
        <a:p>
          <a:endParaRPr lang="sr-Latn-CS"/>
        </a:p>
      </dgm:t>
    </dgm:pt>
    <dgm:pt modelId="{FF69ED63-3360-4898-AF23-E222B8E4B13B}">
      <dgm:prSet phldrT="[Text]" custT="1"/>
      <dgm:spPr>
        <a:solidFill>
          <a:srgbClr val="00B0F0">
            <a:alpha val="18000"/>
          </a:srgbClr>
        </a:solidFill>
        <a:ln w="28575">
          <a:solidFill>
            <a:schemeClr val="tx1"/>
          </a:solidFill>
        </a:ln>
      </dgm:spPr>
      <dgm:t>
        <a:bodyPr/>
        <a:lstStyle/>
        <a:p>
          <a:pPr marL="0" marR="0" indent="0" algn="ctr" defTabSz="914400" eaLnBrk="1" fontAlgn="auto" latinLnBrk="0" hangingPunct="1">
            <a:lnSpc>
              <a:spcPct val="100000"/>
            </a:lnSpc>
            <a:spcBef>
              <a:spcPts val="600"/>
            </a:spcBef>
            <a:spcAft>
              <a:spcPts val="0"/>
            </a:spcAft>
            <a:buClrTx/>
            <a:buSzTx/>
            <a:buFontTx/>
            <a:buNone/>
            <a:tabLst/>
            <a:defRPr/>
          </a:pPr>
          <a:endParaRPr lang="sr-Latn-CS" sz="2000" b="1" dirty="0" smtClean="0">
            <a:ln w="6350">
              <a:noFill/>
            </a:ln>
            <a:latin typeface="Cambria" pitchFamily="18" charset="0"/>
            <a:cs typeface="Arial" pitchFamily="34" charset="0"/>
          </a:endParaRPr>
        </a:p>
        <a:p>
          <a:pPr marL="0" marR="0" indent="0" algn="ctr" defTabSz="914400" eaLnBrk="1" fontAlgn="auto" latinLnBrk="0" hangingPunct="1">
            <a:lnSpc>
              <a:spcPct val="100000"/>
            </a:lnSpc>
            <a:spcBef>
              <a:spcPts val="600"/>
            </a:spcBef>
            <a:spcAft>
              <a:spcPts val="0"/>
            </a:spcAft>
            <a:buClrTx/>
            <a:buSzTx/>
            <a:buFontTx/>
            <a:buNone/>
            <a:tabLst/>
            <a:defRPr/>
          </a:pPr>
          <a:r>
            <a:rPr lang="sr-Latn-CS" sz="2000" b="1" dirty="0" smtClean="0">
              <a:ln w="6350">
                <a:noFill/>
              </a:ln>
              <a:latin typeface="Cambria" pitchFamily="18" charset="0"/>
              <a:cs typeface="Arial" pitchFamily="34" charset="0"/>
            </a:rPr>
            <a:t>INFORMACIJE,  PODACI I DIGITALNI SADRŽAJI</a:t>
          </a:r>
        </a:p>
        <a:p>
          <a:pPr algn="ctr" defTabSz="933450">
            <a:lnSpc>
              <a:spcPct val="90000"/>
            </a:lnSpc>
            <a:spcBef>
              <a:spcPts val="600"/>
            </a:spcBef>
            <a:spcAft>
              <a:spcPct val="35000"/>
            </a:spcAft>
          </a:pPr>
          <a:endParaRPr lang="sr-Latn-CS" sz="2000" dirty="0">
            <a:ln w="6350">
              <a:noFill/>
            </a:ln>
            <a:latin typeface="Cambria" pitchFamily="18" charset="0"/>
          </a:endParaRPr>
        </a:p>
      </dgm:t>
    </dgm:pt>
    <dgm:pt modelId="{0FABA052-74D0-447C-B66F-1CC50F0175EA}" type="parTrans" cxnId="{9DAED520-E7E0-4ADC-B7F0-3C51AFDF6EBE}">
      <dgm:prSet/>
      <dgm:spPr/>
      <dgm:t>
        <a:bodyPr/>
        <a:lstStyle/>
        <a:p>
          <a:pPr algn="ctr"/>
          <a:endParaRPr lang="sr-Latn-CS"/>
        </a:p>
      </dgm:t>
    </dgm:pt>
    <dgm:pt modelId="{59C1EC33-20CF-411A-A610-6BF3A28ED039}" type="sibTrans" cxnId="{9DAED520-E7E0-4ADC-B7F0-3C51AFDF6EBE}">
      <dgm:prSet/>
      <dgm:spPr/>
      <dgm:t>
        <a:bodyPr/>
        <a:lstStyle/>
        <a:p>
          <a:pPr algn="ctr"/>
          <a:endParaRPr lang="sr-Latn-CS"/>
        </a:p>
      </dgm:t>
    </dgm:pt>
    <dgm:pt modelId="{58E5B75A-B9BA-4F69-85A3-FF61FD4E74F3}">
      <dgm:prSet phldrT="[Text]" custT="1"/>
      <dgm:spPr>
        <a:solidFill>
          <a:srgbClr val="00B0F0">
            <a:alpha val="18000"/>
          </a:srgbClr>
        </a:solidFill>
        <a:ln>
          <a:solidFill>
            <a:schemeClr val="tx1"/>
          </a:solidFill>
        </a:ln>
      </dgm:spPr>
      <dgm:t>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sr-Latn-CS" sz="2000" b="1" dirty="0" smtClean="0">
            <a:ln w="6350">
              <a:noFill/>
            </a:ln>
            <a:latin typeface="Cambria" pitchFamily="18" charset="0"/>
            <a:cs typeface="Arial" pitchFamily="34" charset="0"/>
          </a:endParaRPr>
        </a:p>
        <a:p>
          <a:pPr marL="0" marR="0" indent="0" algn="ctr" defTabSz="914400" eaLnBrk="1" fontAlgn="auto" latinLnBrk="0" hangingPunct="1">
            <a:lnSpc>
              <a:spcPct val="100000"/>
            </a:lnSpc>
            <a:spcBef>
              <a:spcPts val="0"/>
            </a:spcBef>
            <a:spcAft>
              <a:spcPts val="0"/>
            </a:spcAft>
            <a:buClrTx/>
            <a:buSzTx/>
            <a:buFontTx/>
            <a:buNone/>
            <a:tabLst/>
            <a:defRPr/>
          </a:pPr>
          <a:r>
            <a:rPr lang="sr-Latn-CS" sz="2000" b="1" dirty="0" smtClean="0">
              <a:ln w="6350">
                <a:noFill/>
              </a:ln>
              <a:latin typeface="Cambria" pitchFamily="18" charset="0"/>
              <a:cs typeface="Arial" pitchFamily="34" charset="0"/>
            </a:rPr>
            <a:t>KOMUNIKACIJA I KOLABORACIJA</a:t>
          </a:r>
        </a:p>
        <a:p>
          <a:pPr algn="ctr" defTabSz="800100">
            <a:lnSpc>
              <a:spcPct val="90000"/>
            </a:lnSpc>
            <a:spcBef>
              <a:spcPct val="0"/>
            </a:spcBef>
            <a:spcAft>
              <a:spcPct val="35000"/>
            </a:spcAft>
          </a:pPr>
          <a:endParaRPr lang="sr-Latn-CS" sz="2000" dirty="0">
            <a:ln w="6350">
              <a:noFill/>
            </a:ln>
            <a:latin typeface="Cambria" pitchFamily="18" charset="0"/>
          </a:endParaRPr>
        </a:p>
      </dgm:t>
    </dgm:pt>
    <dgm:pt modelId="{D691162B-03C2-4C04-B6E7-D70F9BD81B0F}" type="parTrans" cxnId="{965D9860-1DD4-4ED5-A650-D45E3B37756C}">
      <dgm:prSet/>
      <dgm:spPr/>
      <dgm:t>
        <a:bodyPr/>
        <a:lstStyle/>
        <a:p>
          <a:pPr algn="ctr"/>
          <a:endParaRPr lang="sr-Latn-CS"/>
        </a:p>
      </dgm:t>
    </dgm:pt>
    <dgm:pt modelId="{10814A1A-5757-4792-A393-2F1385DBB337}" type="sibTrans" cxnId="{965D9860-1DD4-4ED5-A650-D45E3B37756C}">
      <dgm:prSet/>
      <dgm:spPr/>
      <dgm:t>
        <a:bodyPr/>
        <a:lstStyle/>
        <a:p>
          <a:pPr algn="ctr"/>
          <a:endParaRPr lang="sr-Latn-CS"/>
        </a:p>
      </dgm:t>
    </dgm:pt>
    <dgm:pt modelId="{D6AF1D45-6898-4CE9-84F6-C08E32564246}">
      <dgm:prSet phldrT="[Text]" custT="1"/>
      <dgm:spPr>
        <a:solidFill>
          <a:srgbClr val="00B0F0">
            <a:alpha val="18000"/>
          </a:srgbClr>
        </a:solidFill>
        <a:ln>
          <a:solidFill>
            <a:schemeClr val="tx1"/>
          </a:solidFill>
        </a:ln>
      </dgm:spPr>
      <dgm:t>
        <a:bodyPr/>
        <a:lstStyle/>
        <a:p>
          <a:pPr algn="ctr"/>
          <a:r>
            <a:rPr lang="sr-Latn-CS" sz="2000" b="1" dirty="0" smtClean="0">
              <a:ln w="6350">
                <a:noFill/>
              </a:ln>
              <a:latin typeface="Cambria" pitchFamily="18" charset="0"/>
              <a:cs typeface="Arial" pitchFamily="34" charset="0"/>
            </a:rPr>
            <a:t>KREIRANJE DIGITALNIH SADRŽAJA</a:t>
          </a:r>
        </a:p>
      </dgm:t>
    </dgm:pt>
    <dgm:pt modelId="{1EB27307-9DE7-4F2C-8F14-DBD6141BE139}" type="parTrans" cxnId="{83723992-C4FA-4A90-848F-4003DF8895D7}">
      <dgm:prSet/>
      <dgm:spPr/>
      <dgm:t>
        <a:bodyPr/>
        <a:lstStyle/>
        <a:p>
          <a:pPr algn="ctr"/>
          <a:endParaRPr lang="sr-Latn-CS"/>
        </a:p>
      </dgm:t>
    </dgm:pt>
    <dgm:pt modelId="{610C2B94-FB54-4822-830B-A196160F4675}" type="sibTrans" cxnId="{83723992-C4FA-4A90-848F-4003DF8895D7}">
      <dgm:prSet/>
      <dgm:spPr/>
      <dgm:t>
        <a:bodyPr/>
        <a:lstStyle/>
        <a:p>
          <a:pPr algn="ctr"/>
          <a:endParaRPr lang="sr-Latn-CS"/>
        </a:p>
      </dgm:t>
    </dgm:pt>
    <dgm:pt modelId="{E2B997E7-4DF1-4229-A5AC-AFD1D84A8572}">
      <dgm:prSet custT="1"/>
      <dgm:spPr>
        <a:solidFill>
          <a:srgbClr val="00B0F0">
            <a:alpha val="18000"/>
          </a:srgbClr>
        </a:solidFill>
        <a:ln>
          <a:solidFill>
            <a:schemeClr val="tx1"/>
          </a:solidFill>
        </a:ln>
      </dgm:spPr>
      <dgm:t>
        <a:bodyPr/>
        <a:lstStyle/>
        <a:p>
          <a:pPr algn="ctr"/>
          <a:r>
            <a:rPr lang="sr-Latn-CS" sz="2000" b="1" dirty="0" smtClean="0">
              <a:ln w="6350">
                <a:noFill/>
              </a:ln>
              <a:latin typeface="Cambria" pitchFamily="18" charset="0"/>
              <a:cs typeface="Arial" pitchFamily="34" charset="0"/>
            </a:rPr>
            <a:t>REŠAVANJE PROBLEMA</a:t>
          </a:r>
        </a:p>
      </dgm:t>
    </dgm:pt>
    <dgm:pt modelId="{D8FF77E3-5A79-44BC-A5E4-E0C62036BF55}" type="parTrans" cxnId="{7619918D-F271-4AE7-B8B5-1ABC5878AF72}">
      <dgm:prSet/>
      <dgm:spPr/>
      <dgm:t>
        <a:bodyPr/>
        <a:lstStyle/>
        <a:p>
          <a:pPr algn="ctr"/>
          <a:endParaRPr lang="sr-Latn-CS"/>
        </a:p>
      </dgm:t>
    </dgm:pt>
    <dgm:pt modelId="{BE7FE3E4-B890-4554-B36F-B028CA81F9EC}" type="sibTrans" cxnId="{7619918D-F271-4AE7-B8B5-1ABC5878AF72}">
      <dgm:prSet/>
      <dgm:spPr/>
      <dgm:t>
        <a:bodyPr/>
        <a:lstStyle/>
        <a:p>
          <a:pPr algn="ctr"/>
          <a:endParaRPr lang="sr-Latn-CS"/>
        </a:p>
      </dgm:t>
    </dgm:pt>
    <dgm:pt modelId="{3BF9987A-F109-4D3F-8AD5-A21BAB250AB0}">
      <dgm:prSet custT="1"/>
      <dgm:spPr>
        <a:solidFill>
          <a:srgbClr val="00B0F0">
            <a:alpha val="18000"/>
          </a:srgbClr>
        </a:solidFill>
        <a:ln>
          <a:solidFill>
            <a:schemeClr val="tx1"/>
          </a:solidFill>
        </a:ln>
      </dgm:spPr>
      <dgm:t>
        <a:bodyPr/>
        <a:lstStyle/>
        <a:p>
          <a:pPr algn="ctr"/>
          <a:r>
            <a:rPr lang="sr-Latn-CS" sz="2000" b="1" dirty="0" smtClean="0">
              <a:ln w="6350">
                <a:noFill/>
              </a:ln>
              <a:latin typeface="Cambria" pitchFamily="18" charset="0"/>
              <a:cs typeface="Arial" pitchFamily="34" charset="0"/>
            </a:rPr>
            <a:t>BEZBEDNOST</a:t>
          </a:r>
        </a:p>
      </dgm:t>
    </dgm:pt>
    <dgm:pt modelId="{9228E235-C43A-40D4-A3D2-794E2C1B3792}" type="parTrans" cxnId="{4DE687C5-1C93-4EB7-A4FE-1C959702D8E2}">
      <dgm:prSet/>
      <dgm:spPr/>
      <dgm:t>
        <a:bodyPr/>
        <a:lstStyle/>
        <a:p>
          <a:pPr algn="ctr"/>
          <a:endParaRPr lang="sr-Latn-CS"/>
        </a:p>
      </dgm:t>
    </dgm:pt>
    <dgm:pt modelId="{0BB8DA16-4F19-46C6-8C02-12CE9EBC5C85}" type="sibTrans" cxnId="{4DE687C5-1C93-4EB7-A4FE-1C959702D8E2}">
      <dgm:prSet/>
      <dgm:spPr/>
      <dgm:t>
        <a:bodyPr/>
        <a:lstStyle/>
        <a:p>
          <a:pPr algn="ctr"/>
          <a:endParaRPr lang="sr-Latn-CS"/>
        </a:p>
      </dgm:t>
    </dgm:pt>
    <dgm:pt modelId="{C7645580-51A0-49E0-AAB8-B09EDC27DC1F}" type="pres">
      <dgm:prSet presAssocID="{04F69C06-AE93-4B97-8384-86F2CC8ED338}" presName="Name0" presStyleCnt="0">
        <dgm:presLayoutVars>
          <dgm:dir/>
          <dgm:animLvl val="lvl"/>
          <dgm:resizeHandles val="exact"/>
        </dgm:presLayoutVars>
      </dgm:prSet>
      <dgm:spPr/>
      <dgm:t>
        <a:bodyPr/>
        <a:lstStyle/>
        <a:p>
          <a:endParaRPr lang="sr-Latn-CS"/>
        </a:p>
      </dgm:t>
    </dgm:pt>
    <dgm:pt modelId="{7BF5FA28-1F54-48F7-8478-6F660940E6D4}" type="pres">
      <dgm:prSet presAssocID="{FF69ED63-3360-4898-AF23-E222B8E4B13B}" presName="linNode" presStyleCnt="0"/>
      <dgm:spPr/>
      <dgm:t>
        <a:bodyPr/>
        <a:lstStyle/>
        <a:p>
          <a:endParaRPr lang="sr-Latn-CS"/>
        </a:p>
      </dgm:t>
    </dgm:pt>
    <dgm:pt modelId="{D2492043-620D-4CE2-A9F1-072DCE544CF5}" type="pres">
      <dgm:prSet presAssocID="{FF69ED63-3360-4898-AF23-E222B8E4B13B}" presName="parentText" presStyleLbl="node1" presStyleIdx="0" presStyleCnt="5" custScaleX="95393">
        <dgm:presLayoutVars>
          <dgm:chMax val="1"/>
          <dgm:bulletEnabled val="1"/>
        </dgm:presLayoutVars>
      </dgm:prSet>
      <dgm:spPr/>
      <dgm:t>
        <a:bodyPr/>
        <a:lstStyle/>
        <a:p>
          <a:endParaRPr lang="sr-Latn-CS"/>
        </a:p>
      </dgm:t>
    </dgm:pt>
    <dgm:pt modelId="{2561824C-1E3A-49E4-83EB-9117BB96E06D}" type="pres">
      <dgm:prSet presAssocID="{59C1EC33-20CF-411A-A610-6BF3A28ED039}" presName="sp" presStyleCnt="0"/>
      <dgm:spPr/>
      <dgm:t>
        <a:bodyPr/>
        <a:lstStyle/>
        <a:p>
          <a:endParaRPr lang="sr-Latn-CS"/>
        </a:p>
      </dgm:t>
    </dgm:pt>
    <dgm:pt modelId="{DF73680A-EE26-4FC0-97FB-84BC99C12E55}" type="pres">
      <dgm:prSet presAssocID="{58E5B75A-B9BA-4F69-85A3-FF61FD4E74F3}" presName="linNode" presStyleCnt="0"/>
      <dgm:spPr/>
      <dgm:t>
        <a:bodyPr/>
        <a:lstStyle/>
        <a:p>
          <a:endParaRPr lang="sr-Latn-CS"/>
        </a:p>
      </dgm:t>
    </dgm:pt>
    <dgm:pt modelId="{4B75CF4F-8827-45FE-B762-EE7466DC4C98}" type="pres">
      <dgm:prSet presAssocID="{58E5B75A-B9BA-4F69-85A3-FF61FD4E74F3}" presName="parentText" presStyleLbl="node1" presStyleIdx="1" presStyleCnt="5" custScaleX="94332">
        <dgm:presLayoutVars>
          <dgm:chMax val="1"/>
          <dgm:bulletEnabled val="1"/>
        </dgm:presLayoutVars>
      </dgm:prSet>
      <dgm:spPr/>
      <dgm:t>
        <a:bodyPr/>
        <a:lstStyle/>
        <a:p>
          <a:endParaRPr lang="sr-Latn-CS"/>
        </a:p>
      </dgm:t>
    </dgm:pt>
    <dgm:pt modelId="{3450CCE2-18A0-4209-A106-53FA5D98F59E}" type="pres">
      <dgm:prSet presAssocID="{10814A1A-5757-4792-A393-2F1385DBB337}" presName="sp" presStyleCnt="0"/>
      <dgm:spPr/>
      <dgm:t>
        <a:bodyPr/>
        <a:lstStyle/>
        <a:p>
          <a:endParaRPr lang="sr-Latn-CS"/>
        </a:p>
      </dgm:t>
    </dgm:pt>
    <dgm:pt modelId="{7CCE1AC7-B140-4A31-9C93-0DA642CCD2D3}" type="pres">
      <dgm:prSet presAssocID="{D6AF1D45-6898-4CE9-84F6-C08E32564246}" presName="linNode" presStyleCnt="0"/>
      <dgm:spPr/>
      <dgm:t>
        <a:bodyPr/>
        <a:lstStyle/>
        <a:p>
          <a:endParaRPr lang="sr-Latn-CS"/>
        </a:p>
      </dgm:t>
    </dgm:pt>
    <dgm:pt modelId="{8978935B-7841-4E68-86A2-FBF02C9E5052}" type="pres">
      <dgm:prSet presAssocID="{D6AF1D45-6898-4CE9-84F6-C08E32564246}" presName="parentText" presStyleLbl="node1" presStyleIdx="2" presStyleCnt="5" custScaleX="95126">
        <dgm:presLayoutVars>
          <dgm:chMax val="1"/>
          <dgm:bulletEnabled val="1"/>
        </dgm:presLayoutVars>
      </dgm:prSet>
      <dgm:spPr/>
      <dgm:t>
        <a:bodyPr/>
        <a:lstStyle/>
        <a:p>
          <a:endParaRPr lang="sr-Latn-CS"/>
        </a:p>
      </dgm:t>
    </dgm:pt>
    <dgm:pt modelId="{C4BD75E2-C65E-4570-AA3E-80742AE6F3E3}" type="pres">
      <dgm:prSet presAssocID="{610C2B94-FB54-4822-830B-A196160F4675}" presName="sp" presStyleCnt="0"/>
      <dgm:spPr/>
      <dgm:t>
        <a:bodyPr/>
        <a:lstStyle/>
        <a:p>
          <a:endParaRPr lang="sr-Latn-CS"/>
        </a:p>
      </dgm:t>
    </dgm:pt>
    <dgm:pt modelId="{65082090-0FE9-494B-A825-C7221464831D}" type="pres">
      <dgm:prSet presAssocID="{3BF9987A-F109-4D3F-8AD5-A21BAB250AB0}" presName="linNode" presStyleCnt="0"/>
      <dgm:spPr/>
      <dgm:t>
        <a:bodyPr/>
        <a:lstStyle/>
        <a:p>
          <a:endParaRPr lang="sr-Latn-CS"/>
        </a:p>
      </dgm:t>
    </dgm:pt>
    <dgm:pt modelId="{30EE110E-AA3E-4FE9-8922-50F0E442A4AB}" type="pres">
      <dgm:prSet presAssocID="{3BF9987A-F109-4D3F-8AD5-A21BAB250AB0}" presName="parentText" presStyleLbl="node1" presStyleIdx="3" presStyleCnt="5" custScaleX="94509">
        <dgm:presLayoutVars>
          <dgm:chMax val="1"/>
          <dgm:bulletEnabled val="1"/>
        </dgm:presLayoutVars>
      </dgm:prSet>
      <dgm:spPr/>
      <dgm:t>
        <a:bodyPr/>
        <a:lstStyle/>
        <a:p>
          <a:endParaRPr lang="sr-Latn-CS"/>
        </a:p>
      </dgm:t>
    </dgm:pt>
    <dgm:pt modelId="{254740FA-35CF-4DD4-A52C-631AE3E4C760}" type="pres">
      <dgm:prSet presAssocID="{0BB8DA16-4F19-46C6-8C02-12CE9EBC5C85}" presName="sp" presStyleCnt="0"/>
      <dgm:spPr/>
      <dgm:t>
        <a:bodyPr/>
        <a:lstStyle/>
        <a:p>
          <a:endParaRPr lang="sr-Latn-CS"/>
        </a:p>
      </dgm:t>
    </dgm:pt>
    <dgm:pt modelId="{5EEC9879-6A84-49CC-839B-DF7EC03D165E}" type="pres">
      <dgm:prSet presAssocID="{E2B997E7-4DF1-4229-A5AC-AFD1D84A8572}" presName="linNode" presStyleCnt="0"/>
      <dgm:spPr/>
      <dgm:t>
        <a:bodyPr/>
        <a:lstStyle/>
        <a:p>
          <a:endParaRPr lang="sr-Latn-CS"/>
        </a:p>
      </dgm:t>
    </dgm:pt>
    <dgm:pt modelId="{196A9109-EB2B-4C38-96B5-7DA775591E4A}" type="pres">
      <dgm:prSet presAssocID="{E2B997E7-4DF1-4229-A5AC-AFD1D84A8572}" presName="parentText" presStyleLbl="node1" presStyleIdx="4" presStyleCnt="5" custScaleX="95126">
        <dgm:presLayoutVars>
          <dgm:chMax val="1"/>
          <dgm:bulletEnabled val="1"/>
        </dgm:presLayoutVars>
      </dgm:prSet>
      <dgm:spPr/>
      <dgm:t>
        <a:bodyPr/>
        <a:lstStyle/>
        <a:p>
          <a:endParaRPr lang="sr-Latn-CS"/>
        </a:p>
      </dgm:t>
    </dgm:pt>
  </dgm:ptLst>
  <dgm:cxnLst>
    <dgm:cxn modelId="{A82C6ACB-5BC9-4E45-A808-C3BC3D4FFD17}" type="presOf" srcId="{E2B997E7-4DF1-4229-A5AC-AFD1D84A8572}" destId="{196A9109-EB2B-4C38-96B5-7DA775591E4A}" srcOrd="0" destOrd="0" presId="urn:microsoft.com/office/officeart/2005/8/layout/vList5"/>
    <dgm:cxn modelId="{83723992-C4FA-4A90-848F-4003DF8895D7}" srcId="{04F69C06-AE93-4B97-8384-86F2CC8ED338}" destId="{D6AF1D45-6898-4CE9-84F6-C08E32564246}" srcOrd="2" destOrd="0" parTransId="{1EB27307-9DE7-4F2C-8F14-DBD6141BE139}" sibTransId="{610C2B94-FB54-4822-830B-A196160F4675}"/>
    <dgm:cxn modelId="{7619918D-F271-4AE7-B8B5-1ABC5878AF72}" srcId="{04F69C06-AE93-4B97-8384-86F2CC8ED338}" destId="{E2B997E7-4DF1-4229-A5AC-AFD1D84A8572}" srcOrd="4" destOrd="0" parTransId="{D8FF77E3-5A79-44BC-A5E4-E0C62036BF55}" sibTransId="{BE7FE3E4-B890-4554-B36F-B028CA81F9EC}"/>
    <dgm:cxn modelId="{965D9860-1DD4-4ED5-A650-D45E3B37756C}" srcId="{04F69C06-AE93-4B97-8384-86F2CC8ED338}" destId="{58E5B75A-B9BA-4F69-85A3-FF61FD4E74F3}" srcOrd="1" destOrd="0" parTransId="{D691162B-03C2-4C04-B6E7-D70F9BD81B0F}" sibTransId="{10814A1A-5757-4792-A393-2F1385DBB337}"/>
    <dgm:cxn modelId="{4DE687C5-1C93-4EB7-A4FE-1C959702D8E2}" srcId="{04F69C06-AE93-4B97-8384-86F2CC8ED338}" destId="{3BF9987A-F109-4D3F-8AD5-A21BAB250AB0}" srcOrd="3" destOrd="0" parTransId="{9228E235-C43A-40D4-A3D2-794E2C1B3792}" sibTransId="{0BB8DA16-4F19-46C6-8C02-12CE9EBC5C85}"/>
    <dgm:cxn modelId="{9DAED520-E7E0-4ADC-B7F0-3C51AFDF6EBE}" srcId="{04F69C06-AE93-4B97-8384-86F2CC8ED338}" destId="{FF69ED63-3360-4898-AF23-E222B8E4B13B}" srcOrd="0" destOrd="0" parTransId="{0FABA052-74D0-447C-B66F-1CC50F0175EA}" sibTransId="{59C1EC33-20CF-411A-A610-6BF3A28ED039}"/>
    <dgm:cxn modelId="{4A95F801-D263-404F-93B2-D25B23722583}" type="presOf" srcId="{D6AF1D45-6898-4CE9-84F6-C08E32564246}" destId="{8978935B-7841-4E68-86A2-FBF02C9E5052}" srcOrd="0" destOrd="0" presId="urn:microsoft.com/office/officeart/2005/8/layout/vList5"/>
    <dgm:cxn modelId="{141105B5-224D-4F76-81EF-78CAF9E7329D}" type="presOf" srcId="{FF69ED63-3360-4898-AF23-E222B8E4B13B}" destId="{D2492043-620D-4CE2-A9F1-072DCE544CF5}" srcOrd="0" destOrd="0" presId="urn:microsoft.com/office/officeart/2005/8/layout/vList5"/>
    <dgm:cxn modelId="{45B7F7F9-DEBD-4D07-BA96-D17CC16F352B}" type="presOf" srcId="{3BF9987A-F109-4D3F-8AD5-A21BAB250AB0}" destId="{30EE110E-AA3E-4FE9-8922-50F0E442A4AB}" srcOrd="0" destOrd="0" presId="urn:microsoft.com/office/officeart/2005/8/layout/vList5"/>
    <dgm:cxn modelId="{79B3280B-C842-4F59-BC73-BE72007E5D8D}" type="presOf" srcId="{04F69C06-AE93-4B97-8384-86F2CC8ED338}" destId="{C7645580-51A0-49E0-AAB8-B09EDC27DC1F}" srcOrd="0" destOrd="0" presId="urn:microsoft.com/office/officeart/2005/8/layout/vList5"/>
    <dgm:cxn modelId="{99869A83-F9BA-4671-A8F3-B5231B41B7A8}" type="presOf" srcId="{58E5B75A-B9BA-4F69-85A3-FF61FD4E74F3}" destId="{4B75CF4F-8827-45FE-B762-EE7466DC4C98}" srcOrd="0" destOrd="0" presId="urn:microsoft.com/office/officeart/2005/8/layout/vList5"/>
    <dgm:cxn modelId="{771A5DB5-1404-440A-B1C4-CF212BB1825C}" type="presParOf" srcId="{C7645580-51A0-49E0-AAB8-B09EDC27DC1F}" destId="{7BF5FA28-1F54-48F7-8478-6F660940E6D4}" srcOrd="0" destOrd="0" presId="urn:microsoft.com/office/officeart/2005/8/layout/vList5"/>
    <dgm:cxn modelId="{17F008EC-5ADF-4011-BDD4-3FF0D2FAF89F}" type="presParOf" srcId="{7BF5FA28-1F54-48F7-8478-6F660940E6D4}" destId="{D2492043-620D-4CE2-A9F1-072DCE544CF5}" srcOrd="0" destOrd="0" presId="urn:microsoft.com/office/officeart/2005/8/layout/vList5"/>
    <dgm:cxn modelId="{AC2E62A2-F57C-4ECF-BF4B-CB3DE7CFB622}" type="presParOf" srcId="{C7645580-51A0-49E0-AAB8-B09EDC27DC1F}" destId="{2561824C-1E3A-49E4-83EB-9117BB96E06D}" srcOrd="1" destOrd="0" presId="urn:microsoft.com/office/officeart/2005/8/layout/vList5"/>
    <dgm:cxn modelId="{F0924593-8CE2-4F1B-81DC-2D7A5115A65F}" type="presParOf" srcId="{C7645580-51A0-49E0-AAB8-B09EDC27DC1F}" destId="{DF73680A-EE26-4FC0-97FB-84BC99C12E55}" srcOrd="2" destOrd="0" presId="urn:microsoft.com/office/officeart/2005/8/layout/vList5"/>
    <dgm:cxn modelId="{C9E7675F-6C53-4CC8-8BB6-4A77FF02D5E8}" type="presParOf" srcId="{DF73680A-EE26-4FC0-97FB-84BC99C12E55}" destId="{4B75CF4F-8827-45FE-B762-EE7466DC4C98}" srcOrd="0" destOrd="0" presId="urn:microsoft.com/office/officeart/2005/8/layout/vList5"/>
    <dgm:cxn modelId="{D6D95150-919B-4774-888F-07DC80AAB4BF}" type="presParOf" srcId="{C7645580-51A0-49E0-AAB8-B09EDC27DC1F}" destId="{3450CCE2-18A0-4209-A106-53FA5D98F59E}" srcOrd="3" destOrd="0" presId="urn:microsoft.com/office/officeart/2005/8/layout/vList5"/>
    <dgm:cxn modelId="{B8E8E954-EFF2-43AA-B123-053A3BB36288}" type="presParOf" srcId="{C7645580-51A0-49E0-AAB8-B09EDC27DC1F}" destId="{7CCE1AC7-B140-4A31-9C93-0DA642CCD2D3}" srcOrd="4" destOrd="0" presId="urn:microsoft.com/office/officeart/2005/8/layout/vList5"/>
    <dgm:cxn modelId="{63742820-6655-46F4-BCB3-51C23BD1AC1A}" type="presParOf" srcId="{7CCE1AC7-B140-4A31-9C93-0DA642CCD2D3}" destId="{8978935B-7841-4E68-86A2-FBF02C9E5052}" srcOrd="0" destOrd="0" presId="urn:microsoft.com/office/officeart/2005/8/layout/vList5"/>
    <dgm:cxn modelId="{1CA01BE1-36DB-4ABC-B715-111711D109A8}" type="presParOf" srcId="{C7645580-51A0-49E0-AAB8-B09EDC27DC1F}" destId="{C4BD75E2-C65E-4570-AA3E-80742AE6F3E3}" srcOrd="5" destOrd="0" presId="urn:microsoft.com/office/officeart/2005/8/layout/vList5"/>
    <dgm:cxn modelId="{89F8EE03-B315-4949-82F2-DA7F618BC1EF}" type="presParOf" srcId="{C7645580-51A0-49E0-AAB8-B09EDC27DC1F}" destId="{65082090-0FE9-494B-A825-C7221464831D}" srcOrd="6" destOrd="0" presId="urn:microsoft.com/office/officeart/2005/8/layout/vList5"/>
    <dgm:cxn modelId="{D1F74274-47D4-4CDF-88C8-B860E3CC3071}" type="presParOf" srcId="{65082090-0FE9-494B-A825-C7221464831D}" destId="{30EE110E-AA3E-4FE9-8922-50F0E442A4AB}" srcOrd="0" destOrd="0" presId="urn:microsoft.com/office/officeart/2005/8/layout/vList5"/>
    <dgm:cxn modelId="{1E2B7582-2006-4F99-BA0F-260347494D82}" type="presParOf" srcId="{C7645580-51A0-49E0-AAB8-B09EDC27DC1F}" destId="{254740FA-35CF-4DD4-A52C-631AE3E4C760}" srcOrd="7" destOrd="0" presId="urn:microsoft.com/office/officeart/2005/8/layout/vList5"/>
    <dgm:cxn modelId="{DEFAD900-E58E-4508-8BF8-DD5CBE422D43}" type="presParOf" srcId="{C7645580-51A0-49E0-AAB8-B09EDC27DC1F}" destId="{5EEC9879-6A84-49CC-839B-DF7EC03D165E}" srcOrd="8" destOrd="0" presId="urn:microsoft.com/office/officeart/2005/8/layout/vList5"/>
    <dgm:cxn modelId="{293ED764-E5D7-4A04-9EEE-BF365510DA66}" type="presParOf" srcId="{5EEC9879-6A84-49CC-839B-DF7EC03D165E}" destId="{196A9109-EB2B-4C38-96B5-7DA775591E4A}" srcOrd="0" destOrd="0" presId="urn:microsoft.com/office/officeart/2005/8/layout/vList5"/>
  </dgm:cxnLst>
  <dgm:bg>
    <a:noFill/>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F69C06-AE93-4B97-8384-86F2CC8ED338}" type="doc">
      <dgm:prSet loTypeId="urn:microsoft.com/office/officeart/2005/8/layout/vList5" loCatId="list" qsTypeId="urn:microsoft.com/office/officeart/2005/8/quickstyle/simple1" qsCatId="simple" csTypeId="urn:microsoft.com/office/officeart/2005/8/colors/accent1_1" csCatId="accent1" phldr="1"/>
      <dgm:spPr/>
      <dgm:t>
        <a:bodyPr/>
        <a:lstStyle/>
        <a:p>
          <a:endParaRPr lang="sr-Latn-CS"/>
        </a:p>
      </dgm:t>
    </dgm:pt>
    <dgm:pt modelId="{FF69ED63-3360-4898-AF23-E222B8E4B13B}">
      <dgm:prSet phldrT="[Text]" custT="1"/>
      <dgm:spPr>
        <a:solidFill>
          <a:srgbClr val="00B0F0">
            <a:alpha val="20000"/>
          </a:srgbClr>
        </a:solidFill>
        <a:ln w="28575">
          <a:solidFill>
            <a:schemeClr val="tx1"/>
          </a:solidFill>
        </a:ln>
      </dgm:spPr>
      <dgm:t>
        <a:bodyPr/>
        <a:lstStyle/>
        <a:p>
          <a:pPr marL="0" marR="0" indent="0" algn="ctr" defTabSz="914400" eaLnBrk="1" fontAlgn="auto" latinLnBrk="0" hangingPunct="1">
            <a:lnSpc>
              <a:spcPct val="100000"/>
            </a:lnSpc>
            <a:spcBef>
              <a:spcPts val="600"/>
            </a:spcBef>
            <a:spcAft>
              <a:spcPts val="0"/>
            </a:spcAft>
            <a:buClrTx/>
            <a:buSzTx/>
            <a:buFontTx/>
            <a:buNone/>
            <a:tabLst/>
            <a:defRPr/>
          </a:pPr>
          <a:endParaRPr lang="sr-Latn-CS" sz="2000" b="1" dirty="0" smtClean="0">
            <a:ln>
              <a:noFill/>
            </a:ln>
            <a:latin typeface="Cambria" pitchFamily="18" charset="0"/>
            <a:cs typeface="Arial" pitchFamily="34" charset="0"/>
          </a:endParaRPr>
        </a:p>
        <a:p>
          <a:pPr marL="0" marR="0" indent="0" algn="ctr" defTabSz="914400" eaLnBrk="1" fontAlgn="auto" latinLnBrk="0" hangingPunct="1">
            <a:lnSpc>
              <a:spcPct val="100000"/>
            </a:lnSpc>
            <a:spcBef>
              <a:spcPts val="600"/>
            </a:spcBef>
            <a:spcAft>
              <a:spcPts val="0"/>
            </a:spcAft>
            <a:buClrTx/>
            <a:buSzTx/>
            <a:buFontTx/>
            <a:buNone/>
            <a:tabLst/>
            <a:defRPr/>
          </a:pPr>
          <a:r>
            <a:rPr lang="sr-Latn-CS" sz="2000" b="1" dirty="0" smtClean="0">
              <a:ln w="12700">
                <a:noFill/>
              </a:ln>
              <a:latin typeface="Cambria" pitchFamily="18" charset="0"/>
              <a:cs typeface="Arial" pitchFamily="34" charset="0"/>
            </a:rPr>
            <a:t>INFORMACIJE, PODACI I DIGITALNI SADRŽAJI</a:t>
          </a:r>
        </a:p>
        <a:p>
          <a:pPr algn="ctr" defTabSz="933450">
            <a:lnSpc>
              <a:spcPct val="90000"/>
            </a:lnSpc>
            <a:spcBef>
              <a:spcPts val="600"/>
            </a:spcBef>
            <a:spcAft>
              <a:spcPct val="35000"/>
            </a:spcAft>
          </a:pPr>
          <a:endParaRPr lang="sr-Latn-CS" sz="2000" dirty="0">
            <a:ln>
              <a:noFill/>
            </a:ln>
            <a:latin typeface="Cambria" pitchFamily="18" charset="0"/>
          </a:endParaRPr>
        </a:p>
      </dgm:t>
    </dgm:pt>
    <dgm:pt modelId="{0FABA052-74D0-447C-B66F-1CC50F0175EA}" type="parTrans" cxnId="{9DAED520-E7E0-4ADC-B7F0-3C51AFDF6EBE}">
      <dgm:prSet/>
      <dgm:spPr/>
      <dgm:t>
        <a:bodyPr/>
        <a:lstStyle/>
        <a:p>
          <a:pPr algn="l"/>
          <a:endParaRPr lang="sr-Latn-CS"/>
        </a:p>
      </dgm:t>
    </dgm:pt>
    <dgm:pt modelId="{59C1EC33-20CF-411A-A610-6BF3A28ED039}" type="sibTrans" cxnId="{9DAED520-E7E0-4ADC-B7F0-3C51AFDF6EBE}">
      <dgm:prSet/>
      <dgm:spPr/>
      <dgm:t>
        <a:bodyPr/>
        <a:lstStyle/>
        <a:p>
          <a:pPr algn="l"/>
          <a:endParaRPr lang="sr-Latn-CS"/>
        </a:p>
      </dgm:t>
    </dgm:pt>
    <dgm:pt modelId="{FA9EE020-6F9F-4DB5-A52E-4B318AC509D2}">
      <dgm:prSet phldrT="[Text]" custT="1"/>
      <dgm:spPr>
        <a:solidFill>
          <a:srgbClr val="00B0F0">
            <a:alpha val="20000"/>
          </a:srgbClr>
        </a:solidFill>
        <a:ln w="28575">
          <a:solidFill>
            <a:schemeClr val="tx1"/>
          </a:solidFill>
        </a:ln>
      </dgm:spPr>
      <dgm:t>
        <a:bodyPr/>
        <a:lstStyle/>
        <a:p>
          <a:pPr algn="l">
            <a:spcBef>
              <a:spcPts val="600"/>
            </a:spcBef>
            <a:spcAft>
              <a:spcPts val="600"/>
            </a:spcAft>
          </a:pPr>
          <a:r>
            <a:rPr lang="sr-Latn-CS" sz="2000" b="1" dirty="0" smtClean="0">
              <a:latin typeface="Cambria" pitchFamily="18" charset="0"/>
            </a:rPr>
            <a:t>Pregledanje, pretraživanje i selektovanje...</a:t>
          </a:r>
          <a:endParaRPr lang="sr-Latn-CS" sz="2000" b="1" dirty="0">
            <a:latin typeface="Cambria" pitchFamily="18" charset="0"/>
          </a:endParaRPr>
        </a:p>
      </dgm:t>
    </dgm:pt>
    <dgm:pt modelId="{00DF2457-BE6F-49FB-B608-BA6E7EAD9DE6}" type="parTrans" cxnId="{CFFA8F03-D69D-4D6A-9E55-5F5A3046576F}">
      <dgm:prSet/>
      <dgm:spPr/>
      <dgm:t>
        <a:bodyPr/>
        <a:lstStyle/>
        <a:p>
          <a:pPr algn="l"/>
          <a:endParaRPr lang="sr-Latn-CS"/>
        </a:p>
      </dgm:t>
    </dgm:pt>
    <dgm:pt modelId="{B62C9C3C-B515-44BF-B7E0-A294B9F045AD}" type="sibTrans" cxnId="{CFFA8F03-D69D-4D6A-9E55-5F5A3046576F}">
      <dgm:prSet/>
      <dgm:spPr/>
      <dgm:t>
        <a:bodyPr/>
        <a:lstStyle/>
        <a:p>
          <a:pPr algn="l"/>
          <a:endParaRPr lang="sr-Latn-CS"/>
        </a:p>
      </dgm:t>
    </dgm:pt>
    <dgm:pt modelId="{58E5B75A-B9BA-4F69-85A3-FF61FD4E74F3}">
      <dgm:prSet phldrT="[Text]" custT="1"/>
      <dgm:spPr>
        <a:ln>
          <a:solidFill>
            <a:schemeClr val="tx1"/>
          </a:solidFill>
        </a:ln>
      </dgm:spPr>
      <dgm:t>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sr-Latn-CS" sz="1800" b="1" dirty="0" smtClean="0">
            <a:latin typeface="Cambria" pitchFamily="18" charset="0"/>
            <a:cs typeface="Arial" pitchFamily="34" charset="0"/>
          </a:endParaRPr>
        </a:p>
        <a:p>
          <a:pPr marL="0" marR="0" indent="0" algn="ctr" defTabSz="914400" eaLnBrk="1" fontAlgn="auto" latinLnBrk="0" hangingPunct="1">
            <a:lnSpc>
              <a:spcPct val="100000"/>
            </a:lnSpc>
            <a:spcBef>
              <a:spcPts val="0"/>
            </a:spcBef>
            <a:spcAft>
              <a:spcPts val="0"/>
            </a:spcAft>
            <a:buClrTx/>
            <a:buSzTx/>
            <a:buFontTx/>
            <a:buNone/>
            <a:tabLst/>
            <a:defRPr/>
          </a:pPr>
          <a:r>
            <a:rPr lang="sr-Latn-CS" sz="1800" b="1" dirty="0" smtClean="0">
              <a:latin typeface="Cambria" pitchFamily="18" charset="0"/>
              <a:cs typeface="Arial" pitchFamily="34" charset="0"/>
            </a:rPr>
            <a:t>KOMUNIKACIJA I KOLABORACIJA</a:t>
          </a:r>
        </a:p>
        <a:p>
          <a:pPr algn="ctr" defTabSz="800100">
            <a:lnSpc>
              <a:spcPct val="90000"/>
            </a:lnSpc>
            <a:spcBef>
              <a:spcPct val="0"/>
            </a:spcBef>
            <a:spcAft>
              <a:spcPct val="35000"/>
            </a:spcAft>
          </a:pPr>
          <a:endParaRPr lang="sr-Latn-CS" sz="1800" dirty="0">
            <a:latin typeface="Cambria" pitchFamily="18" charset="0"/>
          </a:endParaRPr>
        </a:p>
      </dgm:t>
    </dgm:pt>
    <dgm:pt modelId="{D691162B-03C2-4C04-B6E7-D70F9BD81B0F}" type="parTrans" cxnId="{965D9860-1DD4-4ED5-A650-D45E3B37756C}">
      <dgm:prSet/>
      <dgm:spPr/>
      <dgm:t>
        <a:bodyPr/>
        <a:lstStyle/>
        <a:p>
          <a:pPr algn="l"/>
          <a:endParaRPr lang="sr-Latn-CS"/>
        </a:p>
      </dgm:t>
    </dgm:pt>
    <dgm:pt modelId="{10814A1A-5757-4792-A393-2F1385DBB337}" type="sibTrans" cxnId="{965D9860-1DD4-4ED5-A650-D45E3B37756C}">
      <dgm:prSet/>
      <dgm:spPr/>
      <dgm:t>
        <a:bodyPr/>
        <a:lstStyle/>
        <a:p>
          <a:pPr algn="l"/>
          <a:endParaRPr lang="sr-Latn-CS"/>
        </a:p>
      </dgm:t>
    </dgm:pt>
    <dgm:pt modelId="{D6AF1D45-6898-4CE9-84F6-C08E32564246}">
      <dgm:prSet phldrT="[Text]" custT="1"/>
      <dgm:spPr>
        <a:ln>
          <a:solidFill>
            <a:schemeClr val="tx1"/>
          </a:solidFill>
        </a:ln>
      </dgm:spPr>
      <dgm:t>
        <a:bodyPr/>
        <a:lstStyle/>
        <a:p>
          <a:pPr algn="ctr"/>
          <a:r>
            <a:rPr lang="sr-Latn-CS" sz="1800" b="1" dirty="0" smtClean="0">
              <a:latin typeface="Cambria" pitchFamily="18" charset="0"/>
              <a:cs typeface="Arial" pitchFamily="34" charset="0"/>
            </a:rPr>
            <a:t>KREIRANJE DIGITALNIH SADRŽAJA</a:t>
          </a:r>
        </a:p>
      </dgm:t>
    </dgm:pt>
    <dgm:pt modelId="{1EB27307-9DE7-4F2C-8F14-DBD6141BE139}" type="parTrans" cxnId="{83723992-C4FA-4A90-848F-4003DF8895D7}">
      <dgm:prSet/>
      <dgm:spPr/>
      <dgm:t>
        <a:bodyPr/>
        <a:lstStyle/>
        <a:p>
          <a:pPr algn="l"/>
          <a:endParaRPr lang="sr-Latn-CS"/>
        </a:p>
      </dgm:t>
    </dgm:pt>
    <dgm:pt modelId="{610C2B94-FB54-4822-830B-A196160F4675}" type="sibTrans" cxnId="{83723992-C4FA-4A90-848F-4003DF8895D7}">
      <dgm:prSet/>
      <dgm:spPr/>
      <dgm:t>
        <a:bodyPr/>
        <a:lstStyle/>
        <a:p>
          <a:pPr algn="l"/>
          <a:endParaRPr lang="sr-Latn-CS"/>
        </a:p>
      </dgm:t>
    </dgm:pt>
    <dgm:pt modelId="{E2B997E7-4DF1-4229-A5AC-AFD1D84A8572}">
      <dgm:prSet custT="1"/>
      <dgm:spPr>
        <a:ln>
          <a:solidFill>
            <a:schemeClr val="tx1"/>
          </a:solidFill>
        </a:ln>
      </dgm:spPr>
      <dgm:t>
        <a:bodyPr/>
        <a:lstStyle/>
        <a:p>
          <a:pPr algn="ctr"/>
          <a:r>
            <a:rPr lang="sr-Latn-CS" sz="1800" b="1" dirty="0" smtClean="0">
              <a:latin typeface="Cambria" pitchFamily="18" charset="0"/>
              <a:cs typeface="Arial" pitchFamily="34" charset="0"/>
            </a:rPr>
            <a:t>REŠAVANJE PROBLEMA</a:t>
          </a:r>
        </a:p>
      </dgm:t>
    </dgm:pt>
    <dgm:pt modelId="{D8FF77E3-5A79-44BC-A5E4-E0C62036BF55}" type="parTrans" cxnId="{7619918D-F271-4AE7-B8B5-1ABC5878AF72}">
      <dgm:prSet/>
      <dgm:spPr/>
      <dgm:t>
        <a:bodyPr/>
        <a:lstStyle/>
        <a:p>
          <a:pPr algn="l"/>
          <a:endParaRPr lang="sr-Latn-CS"/>
        </a:p>
      </dgm:t>
    </dgm:pt>
    <dgm:pt modelId="{BE7FE3E4-B890-4554-B36F-B028CA81F9EC}" type="sibTrans" cxnId="{7619918D-F271-4AE7-B8B5-1ABC5878AF72}">
      <dgm:prSet/>
      <dgm:spPr/>
      <dgm:t>
        <a:bodyPr/>
        <a:lstStyle/>
        <a:p>
          <a:pPr algn="l"/>
          <a:endParaRPr lang="sr-Latn-CS"/>
        </a:p>
      </dgm:t>
    </dgm:pt>
    <dgm:pt modelId="{3BF9987A-F109-4D3F-8AD5-A21BAB250AB0}">
      <dgm:prSet custT="1"/>
      <dgm:spPr>
        <a:ln>
          <a:solidFill>
            <a:schemeClr val="tx1"/>
          </a:solidFill>
        </a:ln>
      </dgm:spPr>
      <dgm:t>
        <a:bodyPr/>
        <a:lstStyle/>
        <a:p>
          <a:pPr algn="ctr"/>
          <a:r>
            <a:rPr lang="sr-Latn-CS" sz="1800" b="1" dirty="0" smtClean="0">
              <a:latin typeface="Cambria" pitchFamily="18" charset="0"/>
              <a:cs typeface="Arial" pitchFamily="34" charset="0"/>
            </a:rPr>
            <a:t>BEZBEDNOST</a:t>
          </a:r>
        </a:p>
      </dgm:t>
    </dgm:pt>
    <dgm:pt modelId="{9228E235-C43A-40D4-A3D2-794E2C1B3792}" type="parTrans" cxnId="{4DE687C5-1C93-4EB7-A4FE-1C959702D8E2}">
      <dgm:prSet/>
      <dgm:spPr/>
      <dgm:t>
        <a:bodyPr/>
        <a:lstStyle/>
        <a:p>
          <a:pPr algn="l"/>
          <a:endParaRPr lang="sr-Latn-CS"/>
        </a:p>
      </dgm:t>
    </dgm:pt>
    <dgm:pt modelId="{0BB8DA16-4F19-46C6-8C02-12CE9EBC5C85}" type="sibTrans" cxnId="{4DE687C5-1C93-4EB7-A4FE-1C959702D8E2}">
      <dgm:prSet/>
      <dgm:spPr/>
      <dgm:t>
        <a:bodyPr/>
        <a:lstStyle/>
        <a:p>
          <a:pPr algn="l"/>
          <a:endParaRPr lang="sr-Latn-CS"/>
        </a:p>
      </dgm:t>
    </dgm:pt>
    <dgm:pt modelId="{B90EE164-DE74-4776-8491-34BBA3161AA6}">
      <dgm:prSet phldrT="[Text]" custT="1"/>
      <dgm:spPr>
        <a:solidFill>
          <a:srgbClr val="00B0F0">
            <a:alpha val="20000"/>
          </a:srgbClr>
        </a:solidFill>
        <a:ln w="28575">
          <a:solidFill>
            <a:schemeClr val="tx1"/>
          </a:solidFill>
        </a:ln>
      </dgm:spPr>
      <dgm:t>
        <a:bodyPr/>
        <a:lstStyle/>
        <a:p>
          <a:pPr algn="l">
            <a:spcBef>
              <a:spcPts val="600"/>
            </a:spcBef>
            <a:spcAft>
              <a:spcPts val="600"/>
            </a:spcAft>
          </a:pPr>
          <a:r>
            <a:rPr lang="sr-Latn-CS" sz="2000" b="1" dirty="0" smtClean="0">
              <a:latin typeface="Cambria" pitchFamily="18" charset="0"/>
            </a:rPr>
            <a:t>Upravljanje (organizovanje, čuvanje, ponovno korišćenje)...</a:t>
          </a:r>
          <a:endParaRPr lang="sr-Latn-CS" sz="2000" b="1" dirty="0">
            <a:latin typeface="Cambria" pitchFamily="18" charset="0"/>
          </a:endParaRPr>
        </a:p>
      </dgm:t>
    </dgm:pt>
    <dgm:pt modelId="{3BD3B689-1DA3-4621-A9C9-BD12E8DB9611}" type="parTrans" cxnId="{4E424585-E539-49EA-9FAB-53A5F03B040E}">
      <dgm:prSet/>
      <dgm:spPr/>
      <dgm:t>
        <a:bodyPr/>
        <a:lstStyle/>
        <a:p>
          <a:pPr algn="l"/>
          <a:endParaRPr lang="sr-Latn-CS"/>
        </a:p>
      </dgm:t>
    </dgm:pt>
    <dgm:pt modelId="{FDB9684D-45C7-44CE-82B9-D1F5A843D805}" type="sibTrans" cxnId="{4E424585-E539-49EA-9FAB-53A5F03B040E}">
      <dgm:prSet/>
      <dgm:spPr/>
      <dgm:t>
        <a:bodyPr/>
        <a:lstStyle/>
        <a:p>
          <a:pPr algn="l"/>
          <a:endParaRPr lang="sr-Latn-CS"/>
        </a:p>
      </dgm:t>
    </dgm:pt>
    <dgm:pt modelId="{E44182F9-805B-494A-8277-5953F01A3723}">
      <dgm:prSet phldrT="[Text]" custT="1"/>
      <dgm:spPr>
        <a:solidFill>
          <a:srgbClr val="00B0F0">
            <a:alpha val="20000"/>
          </a:srgbClr>
        </a:solidFill>
        <a:ln w="28575">
          <a:solidFill>
            <a:schemeClr val="tx1"/>
          </a:solidFill>
        </a:ln>
      </dgm:spPr>
      <dgm:t>
        <a:bodyPr/>
        <a:lstStyle/>
        <a:p>
          <a:pPr algn="l">
            <a:spcBef>
              <a:spcPts val="600"/>
            </a:spcBef>
            <a:spcAft>
              <a:spcPts val="600"/>
            </a:spcAft>
          </a:pPr>
          <a:r>
            <a:rPr lang="sr-Latn-CS" sz="2000" b="1" dirty="0" smtClean="0">
              <a:latin typeface="Cambria" pitchFamily="18" charset="0"/>
            </a:rPr>
            <a:t>Analiza, poređenje, kritička procena...</a:t>
          </a:r>
          <a:endParaRPr lang="sr-Latn-CS" sz="2000" b="1" dirty="0">
            <a:latin typeface="Cambria" pitchFamily="18" charset="0"/>
          </a:endParaRPr>
        </a:p>
      </dgm:t>
    </dgm:pt>
    <dgm:pt modelId="{8A7E57AB-7342-4C85-839C-C132CD0172B0}" type="parTrans" cxnId="{F0C89AD5-A528-41B6-9755-BD6AAAE49471}">
      <dgm:prSet/>
      <dgm:spPr/>
      <dgm:t>
        <a:bodyPr/>
        <a:lstStyle/>
        <a:p>
          <a:pPr algn="l"/>
          <a:endParaRPr lang="sr-Latn-CS"/>
        </a:p>
      </dgm:t>
    </dgm:pt>
    <dgm:pt modelId="{543DBBFA-0427-4C06-A5DF-9F779E60F547}" type="sibTrans" cxnId="{F0C89AD5-A528-41B6-9755-BD6AAAE49471}">
      <dgm:prSet/>
      <dgm:spPr/>
      <dgm:t>
        <a:bodyPr/>
        <a:lstStyle/>
        <a:p>
          <a:pPr algn="l"/>
          <a:endParaRPr lang="sr-Latn-CS"/>
        </a:p>
      </dgm:t>
    </dgm:pt>
    <dgm:pt modelId="{C7645580-51A0-49E0-AAB8-B09EDC27DC1F}" type="pres">
      <dgm:prSet presAssocID="{04F69C06-AE93-4B97-8384-86F2CC8ED338}" presName="Name0" presStyleCnt="0">
        <dgm:presLayoutVars>
          <dgm:dir/>
          <dgm:animLvl val="lvl"/>
          <dgm:resizeHandles val="exact"/>
        </dgm:presLayoutVars>
      </dgm:prSet>
      <dgm:spPr/>
      <dgm:t>
        <a:bodyPr/>
        <a:lstStyle/>
        <a:p>
          <a:endParaRPr lang="sr-Latn-CS"/>
        </a:p>
      </dgm:t>
    </dgm:pt>
    <dgm:pt modelId="{7BF5FA28-1F54-48F7-8478-6F660940E6D4}" type="pres">
      <dgm:prSet presAssocID="{FF69ED63-3360-4898-AF23-E222B8E4B13B}" presName="linNode" presStyleCnt="0"/>
      <dgm:spPr/>
      <dgm:t>
        <a:bodyPr/>
        <a:lstStyle/>
        <a:p>
          <a:endParaRPr lang="sr-Latn-CS"/>
        </a:p>
      </dgm:t>
    </dgm:pt>
    <dgm:pt modelId="{D2492043-620D-4CE2-A9F1-072DCE544CF5}" type="pres">
      <dgm:prSet presAssocID="{FF69ED63-3360-4898-AF23-E222B8E4B13B}" presName="parentText" presStyleLbl="node1" presStyleIdx="0" presStyleCnt="5" custScaleX="95393">
        <dgm:presLayoutVars>
          <dgm:chMax val="1"/>
          <dgm:bulletEnabled val="1"/>
        </dgm:presLayoutVars>
      </dgm:prSet>
      <dgm:spPr/>
      <dgm:t>
        <a:bodyPr/>
        <a:lstStyle/>
        <a:p>
          <a:endParaRPr lang="sr-Latn-CS"/>
        </a:p>
      </dgm:t>
    </dgm:pt>
    <dgm:pt modelId="{DEA783C0-8ED7-48D6-8F92-880D623FCD42}" type="pres">
      <dgm:prSet presAssocID="{FF69ED63-3360-4898-AF23-E222B8E4B13B}" presName="descendantText" presStyleLbl="alignAccFollowNode1" presStyleIdx="0" presStyleCnt="1" custScaleY="243318">
        <dgm:presLayoutVars>
          <dgm:bulletEnabled val="1"/>
        </dgm:presLayoutVars>
      </dgm:prSet>
      <dgm:spPr/>
      <dgm:t>
        <a:bodyPr/>
        <a:lstStyle/>
        <a:p>
          <a:endParaRPr lang="sr-Latn-CS"/>
        </a:p>
      </dgm:t>
    </dgm:pt>
    <dgm:pt modelId="{2561824C-1E3A-49E4-83EB-9117BB96E06D}" type="pres">
      <dgm:prSet presAssocID="{59C1EC33-20CF-411A-A610-6BF3A28ED039}" presName="sp" presStyleCnt="0"/>
      <dgm:spPr/>
      <dgm:t>
        <a:bodyPr/>
        <a:lstStyle/>
        <a:p>
          <a:endParaRPr lang="sr-Latn-CS"/>
        </a:p>
      </dgm:t>
    </dgm:pt>
    <dgm:pt modelId="{DF73680A-EE26-4FC0-97FB-84BC99C12E55}" type="pres">
      <dgm:prSet presAssocID="{58E5B75A-B9BA-4F69-85A3-FF61FD4E74F3}" presName="linNode" presStyleCnt="0"/>
      <dgm:spPr/>
      <dgm:t>
        <a:bodyPr/>
        <a:lstStyle/>
        <a:p>
          <a:endParaRPr lang="sr-Latn-CS"/>
        </a:p>
      </dgm:t>
    </dgm:pt>
    <dgm:pt modelId="{4B75CF4F-8827-45FE-B762-EE7466DC4C98}" type="pres">
      <dgm:prSet presAssocID="{58E5B75A-B9BA-4F69-85A3-FF61FD4E74F3}" presName="parentText" presStyleLbl="node1" presStyleIdx="1" presStyleCnt="5" custScaleX="94332">
        <dgm:presLayoutVars>
          <dgm:chMax val="1"/>
          <dgm:bulletEnabled val="1"/>
        </dgm:presLayoutVars>
      </dgm:prSet>
      <dgm:spPr/>
      <dgm:t>
        <a:bodyPr/>
        <a:lstStyle/>
        <a:p>
          <a:endParaRPr lang="sr-Latn-CS"/>
        </a:p>
      </dgm:t>
    </dgm:pt>
    <dgm:pt modelId="{3450CCE2-18A0-4209-A106-53FA5D98F59E}" type="pres">
      <dgm:prSet presAssocID="{10814A1A-5757-4792-A393-2F1385DBB337}" presName="sp" presStyleCnt="0"/>
      <dgm:spPr/>
      <dgm:t>
        <a:bodyPr/>
        <a:lstStyle/>
        <a:p>
          <a:endParaRPr lang="sr-Latn-CS"/>
        </a:p>
      </dgm:t>
    </dgm:pt>
    <dgm:pt modelId="{7CCE1AC7-B140-4A31-9C93-0DA642CCD2D3}" type="pres">
      <dgm:prSet presAssocID="{D6AF1D45-6898-4CE9-84F6-C08E32564246}" presName="linNode" presStyleCnt="0"/>
      <dgm:spPr/>
      <dgm:t>
        <a:bodyPr/>
        <a:lstStyle/>
        <a:p>
          <a:endParaRPr lang="sr-Latn-CS"/>
        </a:p>
      </dgm:t>
    </dgm:pt>
    <dgm:pt modelId="{8978935B-7841-4E68-86A2-FBF02C9E5052}" type="pres">
      <dgm:prSet presAssocID="{D6AF1D45-6898-4CE9-84F6-C08E32564246}" presName="parentText" presStyleLbl="node1" presStyleIdx="2" presStyleCnt="5" custScaleX="95126">
        <dgm:presLayoutVars>
          <dgm:chMax val="1"/>
          <dgm:bulletEnabled val="1"/>
        </dgm:presLayoutVars>
      </dgm:prSet>
      <dgm:spPr/>
      <dgm:t>
        <a:bodyPr/>
        <a:lstStyle/>
        <a:p>
          <a:endParaRPr lang="sr-Latn-CS"/>
        </a:p>
      </dgm:t>
    </dgm:pt>
    <dgm:pt modelId="{C4BD75E2-C65E-4570-AA3E-80742AE6F3E3}" type="pres">
      <dgm:prSet presAssocID="{610C2B94-FB54-4822-830B-A196160F4675}" presName="sp" presStyleCnt="0"/>
      <dgm:spPr/>
      <dgm:t>
        <a:bodyPr/>
        <a:lstStyle/>
        <a:p>
          <a:endParaRPr lang="sr-Latn-CS"/>
        </a:p>
      </dgm:t>
    </dgm:pt>
    <dgm:pt modelId="{65082090-0FE9-494B-A825-C7221464831D}" type="pres">
      <dgm:prSet presAssocID="{3BF9987A-F109-4D3F-8AD5-A21BAB250AB0}" presName="linNode" presStyleCnt="0"/>
      <dgm:spPr/>
      <dgm:t>
        <a:bodyPr/>
        <a:lstStyle/>
        <a:p>
          <a:endParaRPr lang="sr-Latn-CS"/>
        </a:p>
      </dgm:t>
    </dgm:pt>
    <dgm:pt modelId="{30EE110E-AA3E-4FE9-8922-50F0E442A4AB}" type="pres">
      <dgm:prSet presAssocID="{3BF9987A-F109-4D3F-8AD5-A21BAB250AB0}" presName="parentText" presStyleLbl="node1" presStyleIdx="3" presStyleCnt="5" custScaleX="94509">
        <dgm:presLayoutVars>
          <dgm:chMax val="1"/>
          <dgm:bulletEnabled val="1"/>
        </dgm:presLayoutVars>
      </dgm:prSet>
      <dgm:spPr/>
      <dgm:t>
        <a:bodyPr/>
        <a:lstStyle/>
        <a:p>
          <a:endParaRPr lang="sr-Latn-CS"/>
        </a:p>
      </dgm:t>
    </dgm:pt>
    <dgm:pt modelId="{254740FA-35CF-4DD4-A52C-631AE3E4C760}" type="pres">
      <dgm:prSet presAssocID="{0BB8DA16-4F19-46C6-8C02-12CE9EBC5C85}" presName="sp" presStyleCnt="0"/>
      <dgm:spPr/>
      <dgm:t>
        <a:bodyPr/>
        <a:lstStyle/>
        <a:p>
          <a:endParaRPr lang="sr-Latn-CS"/>
        </a:p>
      </dgm:t>
    </dgm:pt>
    <dgm:pt modelId="{5EEC9879-6A84-49CC-839B-DF7EC03D165E}" type="pres">
      <dgm:prSet presAssocID="{E2B997E7-4DF1-4229-A5AC-AFD1D84A8572}" presName="linNode" presStyleCnt="0"/>
      <dgm:spPr/>
      <dgm:t>
        <a:bodyPr/>
        <a:lstStyle/>
        <a:p>
          <a:endParaRPr lang="sr-Latn-CS"/>
        </a:p>
      </dgm:t>
    </dgm:pt>
    <dgm:pt modelId="{196A9109-EB2B-4C38-96B5-7DA775591E4A}" type="pres">
      <dgm:prSet presAssocID="{E2B997E7-4DF1-4229-A5AC-AFD1D84A8572}" presName="parentText" presStyleLbl="node1" presStyleIdx="4" presStyleCnt="5" custScaleX="95126">
        <dgm:presLayoutVars>
          <dgm:chMax val="1"/>
          <dgm:bulletEnabled val="1"/>
        </dgm:presLayoutVars>
      </dgm:prSet>
      <dgm:spPr/>
      <dgm:t>
        <a:bodyPr/>
        <a:lstStyle/>
        <a:p>
          <a:endParaRPr lang="sr-Latn-CS"/>
        </a:p>
      </dgm:t>
    </dgm:pt>
  </dgm:ptLst>
  <dgm:cxnLst>
    <dgm:cxn modelId="{4FA3B3CF-8FDE-4698-AA21-974BAE1FB09F}" type="presOf" srcId="{3BF9987A-F109-4D3F-8AD5-A21BAB250AB0}" destId="{30EE110E-AA3E-4FE9-8922-50F0E442A4AB}" srcOrd="0" destOrd="0" presId="urn:microsoft.com/office/officeart/2005/8/layout/vList5"/>
    <dgm:cxn modelId="{F0C89AD5-A528-41B6-9755-BD6AAAE49471}" srcId="{FF69ED63-3360-4898-AF23-E222B8E4B13B}" destId="{E44182F9-805B-494A-8277-5953F01A3723}" srcOrd="1" destOrd="0" parTransId="{8A7E57AB-7342-4C85-839C-C132CD0172B0}" sibTransId="{543DBBFA-0427-4C06-A5DF-9F779E60F547}"/>
    <dgm:cxn modelId="{2BF7185B-DE6A-41EB-A45D-8020E15FC0D7}" type="presOf" srcId="{D6AF1D45-6898-4CE9-84F6-C08E32564246}" destId="{8978935B-7841-4E68-86A2-FBF02C9E5052}" srcOrd="0" destOrd="0" presId="urn:microsoft.com/office/officeart/2005/8/layout/vList5"/>
    <dgm:cxn modelId="{E359CBAA-71AE-4AE1-A231-834E1FFFF372}" type="presOf" srcId="{58E5B75A-B9BA-4F69-85A3-FF61FD4E74F3}" destId="{4B75CF4F-8827-45FE-B762-EE7466DC4C98}" srcOrd="0" destOrd="0" presId="urn:microsoft.com/office/officeart/2005/8/layout/vList5"/>
    <dgm:cxn modelId="{D7F0765E-58E5-4E36-B75B-315B1645DEDC}" type="presOf" srcId="{FF69ED63-3360-4898-AF23-E222B8E4B13B}" destId="{D2492043-620D-4CE2-A9F1-072DCE544CF5}" srcOrd="0" destOrd="0" presId="urn:microsoft.com/office/officeart/2005/8/layout/vList5"/>
    <dgm:cxn modelId="{9DAED520-E7E0-4ADC-B7F0-3C51AFDF6EBE}" srcId="{04F69C06-AE93-4B97-8384-86F2CC8ED338}" destId="{FF69ED63-3360-4898-AF23-E222B8E4B13B}" srcOrd="0" destOrd="0" parTransId="{0FABA052-74D0-447C-B66F-1CC50F0175EA}" sibTransId="{59C1EC33-20CF-411A-A610-6BF3A28ED039}"/>
    <dgm:cxn modelId="{4E424585-E539-49EA-9FAB-53A5F03B040E}" srcId="{FF69ED63-3360-4898-AF23-E222B8E4B13B}" destId="{B90EE164-DE74-4776-8491-34BBA3161AA6}" srcOrd="2" destOrd="0" parTransId="{3BD3B689-1DA3-4621-A9C9-BD12E8DB9611}" sibTransId="{FDB9684D-45C7-44CE-82B9-D1F5A843D805}"/>
    <dgm:cxn modelId="{CFFA8F03-D69D-4D6A-9E55-5F5A3046576F}" srcId="{FF69ED63-3360-4898-AF23-E222B8E4B13B}" destId="{FA9EE020-6F9F-4DB5-A52E-4B318AC509D2}" srcOrd="0" destOrd="0" parTransId="{00DF2457-BE6F-49FB-B608-BA6E7EAD9DE6}" sibTransId="{B62C9C3C-B515-44BF-B7E0-A294B9F045AD}"/>
    <dgm:cxn modelId="{83723992-C4FA-4A90-848F-4003DF8895D7}" srcId="{04F69C06-AE93-4B97-8384-86F2CC8ED338}" destId="{D6AF1D45-6898-4CE9-84F6-C08E32564246}" srcOrd="2" destOrd="0" parTransId="{1EB27307-9DE7-4F2C-8F14-DBD6141BE139}" sibTransId="{610C2B94-FB54-4822-830B-A196160F4675}"/>
    <dgm:cxn modelId="{0E4DA037-2185-4C03-BE59-1A3F13B1BCC6}" type="presOf" srcId="{E44182F9-805B-494A-8277-5953F01A3723}" destId="{DEA783C0-8ED7-48D6-8F92-880D623FCD42}" srcOrd="0" destOrd="1" presId="urn:microsoft.com/office/officeart/2005/8/layout/vList5"/>
    <dgm:cxn modelId="{21CDB3A9-EA56-41D0-AEB6-3EC0A7B35134}" type="presOf" srcId="{B90EE164-DE74-4776-8491-34BBA3161AA6}" destId="{DEA783C0-8ED7-48D6-8F92-880D623FCD42}" srcOrd="0" destOrd="2" presId="urn:microsoft.com/office/officeart/2005/8/layout/vList5"/>
    <dgm:cxn modelId="{4DE687C5-1C93-4EB7-A4FE-1C959702D8E2}" srcId="{04F69C06-AE93-4B97-8384-86F2CC8ED338}" destId="{3BF9987A-F109-4D3F-8AD5-A21BAB250AB0}" srcOrd="3" destOrd="0" parTransId="{9228E235-C43A-40D4-A3D2-794E2C1B3792}" sibTransId="{0BB8DA16-4F19-46C6-8C02-12CE9EBC5C85}"/>
    <dgm:cxn modelId="{965D9860-1DD4-4ED5-A650-D45E3B37756C}" srcId="{04F69C06-AE93-4B97-8384-86F2CC8ED338}" destId="{58E5B75A-B9BA-4F69-85A3-FF61FD4E74F3}" srcOrd="1" destOrd="0" parTransId="{D691162B-03C2-4C04-B6E7-D70F9BD81B0F}" sibTransId="{10814A1A-5757-4792-A393-2F1385DBB337}"/>
    <dgm:cxn modelId="{7619918D-F271-4AE7-B8B5-1ABC5878AF72}" srcId="{04F69C06-AE93-4B97-8384-86F2CC8ED338}" destId="{E2B997E7-4DF1-4229-A5AC-AFD1D84A8572}" srcOrd="4" destOrd="0" parTransId="{D8FF77E3-5A79-44BC-A5E4-E0C62036BF55}" sibTransId="{BE7FE3E4-B890-4554-B36F-B028CA81F9EC}"/>
    <dgm:cxn modelId="{3E79F8D0-57BF-4FEF-B65A-7FAF454B3B7A}" type="presOf" srcId="{E2B997E7-4DF1-4229-A5AC-AFD1D84A8572}" destId="{196A9109-EB2B-4C38-96B5-7DA775591E4A}" srcOrd="0" destOrd="0" presId="urn:microsoft.com/office/officeart/2005/8/layout/vList5"/>
    <dgm:cxn modelId="{340157A3-B0AB-40F9-AD34-CCA10938B7F1}" type="presOf" srcId="{FA9EE020-6F9F-4DB5-A52E-4B318AC509D2}" destId="{DEA783C0-8ED7-48D6-8F92-880D623FCD42}" srcOrd="0" destOrd="0" presId="urn:microsoft.com/office/officeart/2005/8/layout/vList5"/>
    <dgm:cxn modelId="{34AE6024-FC12-4386-9E7D-EA970E93D3C4}" type="presOf" srcId="{04F69C06-AE93-4B97-8384-86F2CC8ED338}" destId="{C7645580-51A0-49E0-AAB8-B09EDC27DC1F}" srcOrd="0" destOrd="0" presId="urn:microsoft.com/office/officeart/2005/8/layout/vList5"/>
    <dgm:cxn modelId="{35FAEBFF-66C9-4533-A364-81464BC4B550}" type="presParOf" srcId="{C7645580-51A0-49E0-AAB8-B09EDC27DC1F}" destId="{7BF5FA28-1F54-48F7-8478-6F660940E6D4}" srcOrd="0" destOrd="0" presId="urn:microsoft.com/office/officeart/2005/8/layout/vList5"/>
    <dgm:cxn modelId="{0F1E040C-A17D-401B-8EB7-EF38B0A2FA1A}" type="presParOf" srcId="{7BF5FA28-1F54-48F7-8478-6F660940E6D4}" destId="{D2492043-620D-4CE2-A9F1-072DCE544CF5}" srcOrd="0" destOrd="0" presId="urn:microsoft.com/office/officeart/2005/8/layout/vList5"/>
    <dgm:cxn modelId="{A8473E4E-E8FA-498A-BF16-4561B2E1742C}" type="presParOf" srcId="{7BF5FA28-1F54-48F7-8478-6F660940E6D4}" destId="{DEA783C0-8ED7-48D6-8F92-880D623FCD42}" srcOrd="1" destOrd="0" presId="urn:microsoft.com/office/officeart/2005/8/layout/vList5"/>
    <dgm:cxn modelId="{2A68E97B-9872-4894-8495-94435637374D}" type="presParOf" srcId="{C7645580-51A0-49E0-AAB8-B09EDC27DC1F}" destId="{2561824C-1E3A-49E4-83EB-9117BB96E06D}" srcOrd="1" destOrd="0" presId="urn:microsoft.com/office/officeart/2005/8/layout/vList5"/>
    <dgm:cxn modelId="{F33CA20E-E670-490A-895D-2CA40A4BAF00}" type="presParOf" srcId="{C7645580-51A0-49E0-AAB8-B09EDC27DC1F}" destId="{DF73680A-EE26-4FC0-97FB-84BC99C12E55}" srcOrd="2" destOrd="0" presId="urn:microsoft.com/office/officeart/2005/8/layout/vList5"/>
    <dgm:cxn modelId="{B05A6F55-1913-43BA-BE64-1FC52DF0B817}" type="presParOf" srcId="{DF73680A-EE26-4FC0-97FB-84BC99C12E55}" destId="{4B75CF4F-8827-45FE-B762-EE7466DC4C98}" srcOrd="0" destOrd="0" presId="urn:microsoft.com/office/officeart/2005/8/layout/vList5"/>
    <dgm:cxn modelId="{23C76FEA-98A2-40D7-8E84-309DCB5672D6}" type="presParOf" srcId="{C7645580-51A0-49E0-AAB8-B09EDC27DC1F}" destId="{3450CCE2-18A0-4209-A106-53FA5D98F59E}" srcOrd="3" destOrd="0" presId="urn:microsoft.com/office/officeart/2005/8/layout/vList5"/>
    <dgm:cxn modelId="{7C9A8419-29B0-4282-B2C8-8F051EA3067C}" type="presParOf" srcId="{C7645580-51A0-49E0-AAB8-B09EDC27DC1F}" destId="{7CCE1AC7-B140-4A31-9C93-0DA642CCD2D3}" srcOrd="4" destOrd="0" presId="urn:microsoft.com/office/officeart/2005/8/layout/vList5"/>
    <dgm:cxn modelId="{2344DED1-6830-4CE2-BC87-9343039D5E61}" type="presParOf" srcId="{7CCE1AC7-B140-4A31-9C93-0DA642CCD2D3}" destId="{8978935B-7841-4E68-86A2-FBF02C9E5052}" srcOrd="0" destOrd="0" presId="urn:microsoft.com/office/officeart/2005/8/layout/vList5"/>
    <dgm:cxn modelId="{311F9C36-FC3C-4491-A20A-AB301CB38291}" type="presParOf" srcId="{C7645580-51A0-49E0-AAB8-B09EDC27DC1F}" destId="{C4BD75E2-C65E-4570-AA3E-80742AE6F3E3}" srcOrd="5" destOrd="0" presId="urn:microsoft.com/office/officeart/2005/8/layout/vList5"/>
    <dgm:cxn modelId="{766CA5A6-6754-4075-AD09-178C5D8A1F70}" type="presParOf" srcId="{C7645580-51A0-49E0-AAB8-B09EDC27DC1F}" destId="{65082090-0FE9-494B-A825-C7221464831D}" srcOrd="6" destOrd="0" presId="urn:microsoft.com/office/officeart/2005/8/layout/vList5"/>
    <dgm:cxn modelId="{356C18C3-C529-4940-90AD-81AF342405E7}" type="presParOf" srcId="{65082090-0FE9-494B-A825-C7221464831D}" destId="{30EE110E-AA3E-4FE9-8922-50F0E442A4AB}" srcOrd="0" destOrd="0" presId="urn:microsoft.com/office/officeart/2005/8/layout/vList5"/>
    <dgm:cxn modelId="{EB7B30BE-90BD-4CCB-BD8E-86BB338C285D}" type="presParOf" srcId="{C7645580-51A0-49E0-AAB8-B09EDC27DC1F}" destId="{254740FA-35CF-4DD4-A52C-631AE3E4C760}" srcOrd="7" destOrd="0" presId="urn:microsoft.com/office/officeart/2005/8/layout/vList5"/>
    <dgm:cxn modelId="{01B01D6A-5B0E-44FD-8391-24FCBB13138A}" type="presParOf" srcId="{C7645580-51A0-49E0-AAB8-B09EDC27DC1F}" destId="{5EEC9879-6A84-49CC-839B-DF7EC03D165E}" srcOrd="8" destOrd="0" presId="urn:microsoft.com/office/officeart/2005/8/layout/vList5"/>
    <dgm:cxn modelId="{06BE23E5-FB0F-4F4B-BBC5-D17CBC75B5CC}" type="presParOf" srcId="{5EEC9879-6A84-49CC-839B-DF7EC03D165E}" destId="{196A9109-EB2B-4C38-96B5-7DA775591E4A}" srcOrd="0" destOrd="0" presId="urn:microsoft.com/office/officeart/2005/8/layout/vList5"/>
  </dgm:cxnLst>
  <dgm:bg>
    <a:noFill/>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F69C06-AE93-4B97-8384-86F2CC8ED33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sr-Latn-CS"/>
        </a:p>
      </dgm:t>
    </dgm:pt>
    <dgm:pt modelId="{FF69ED63-3360-4898-AF23-E222B8E4B13B}">
      <dgm:prSet phldrT="[Text]" custT="1"/>
      <dgm:spPr>
        <a:noFill/>
        <a:ln>
          <a:solidFill>
            <a:schemeClr val="tx1"/>
          </a:solidFill>
        </a:ln>
      </dgm:spPr>
      <dgm:t>
        <a:bodyPr/>
        <a:lstStyle/>
        <a:p>
          <a:pPr marL="0" marR="0" indent="0" algn="ctr" defTabSz="914400" eaLnBrk="1" fontAlgn="auto" latinLnBrk="0" hangingPunct="1">
            <a:lnSpc>
              <a:spcPct val="100000"/>
            </a:lnSpc>
            <a:spcBef>
              <a:spcPts val="600"/>
            </a:spcBef>
            <a:spcAft>
              <a:spcPts val="0"/>
            </a:spcAft>
            <a:buClrTx/>
            <a:buSzTx/>
            <a:buFontTx/>
            <a:buNone/>
            <a:tabLst/>
            <a:defRPr/>
          </a:pPr>
          <a:endParaRPr lang="sr-Latn-CS" sz="1800" b="1" dirty="0" smtClean="0">
            <a:solidFill>
              <a:schemeClr val="tx1"/>
            </a:solidFill>
            <a:latin typeface="Cambria" pitchFamily="18" charset="0"/>
            <a:cs typeface="Arial" pitchFamily="34" charset="0"/>
          </a:endParaRPr>
        </a:p>
        <a:p>
          <a:pPr marL="0" marR="0" indent="0" algn="ctr" defTabSz="914400" eaLnBrk="1" fontAlgn="auto" latinLnBrk="0" hangingPunct="1">
            <a:lnSpc>
              <a:spcPct val="100000"/>
            </a:lnSpc>
            <a:spcBef>
              <a:spcPts val="600"/>
            </a:spcBef>
            <a:spcAft>
              <a:spcPts val="0"/>
            </a:spcAft>
            <a:buClrTx/>
            <a:buSzTx/>
            <a:buFontTx/>
            <a:buNone/>
            <a:tabLst/>
            <a:defRPr/>
          </a:pPr>
          <a:r>
            <a:rPr lang="sr-Latn-CS" sz="1800" b="1" dirty="0" smtClean="0">
              <a:solidFill>
                <a:schemeClr val="tx1"/>
              </a:solidFill>
              <a:latin typeface="Cambria" pitchFamily="18" charset="0"/>
              <a:cs typeface="Arial" pitchFamily="34" charset="0"/>
            </a:rPr>
            <a:t>INFORMACIJE I PODACI</a:t>
          </a:r>
        </a:p>
        <a:p>
          <a:pPr algn="ctr" defTabSz="933450">
            <a:lnSpc>
              <a:spcPct val="90000"/>
            </a:lnSpc>
            <a:spcBef>
              <a:spcPts val="600"/>
            </a:spcBef>
            <a:spcAft>
              <a:spcPct val="35000"/>
            </a:spcAft>
          </a:pPr>
          <a:endParaRPr lang="sr-Latn-CS" sz="1800" dirty="0">
            <a:solidFill>
              <a:schemeClr val="tx1"/>
            </a:solidFill>
            <a:latin typeface="Cambria" pitchFamily="18" charset="0"/>
          </a:endParaRPr>
        </a:p>
      </dgm:t>
    </dgm:pt>
    <dgm:pt modelId="{0FABA052-74D0-447C-B66F-1CC50F0175EA}" type="parTrans" cxnId="{9DAED520-E7E0-4ADC-B7F0-3C51AFDF6EBE}">
      <dgm:prSet/>
      <dgm:spPr/>
      <dgm:t>
        <a:bodyPr/>
        <a:lstStyle/>
        <a:p>
          <a:endParaRPr lang="sr-Latn-CS"/>
        </a:p>
      </dgm:t>
    </dgm:pt>
    <dgm:pt modelId="{59C1EC33-20CF-411A-A610-6BF3A28ED039}" type="sibTrans" cxnId="{9DAED520-E7E0-4ADC-B7F0-3C51AFDF6EBE}">
      <dgm:prSet/>
      <dgm:spPr/>
      <dgm:t>
        <a:bodyPr/>
        <a:lstStyle/>
        <a:p>
          <a:endParaRPr lang="sr-Latn-CS"/>
        </a:p>
      </dgm:t>
    </dgm:pt>
    <dgm:pt modelId="{58E5B75A-B9BA-4F69-85A3-FF61FD4E74F3}">
      <dgm:prSet phldrT="[Text]" custT="1"/>
      <dgm:spPr>
        <a:solidFill>
          <a:srgbClr val="00B0F0">
            <a:alpha val="20000"/>
          </a:srgbClr>
        </a:solidFill>
        <a:ln w="28575">
          <a:solidFill>
            <a:schemeClr val="tx1"/>
          </a:solidFill>
        </a:ln>
      </dgm:spPr>
      <dgm:t>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sr-Latn-CS" sz="2000" b="1" dirty="0" smtClean="0">
            <a:solidFill>
              <a:schemeClr val="tx1"/>
            </a:solidFill>
            <a:latin typeface="Cambria" pitchFamily="18" charset="0"/>
            <a:cs typeface="Arial" pitchFamily="34" charset="0"/>
          </a:endParaRPr>
        </a:p>
        <a:p>
          <a:pPr marL="0" marR="0" indent="0" algn="ctr" defTabSz="914400" eaLnBrk="1" fontAlgn="auto" latinLnBrk="0" hangingPunct="1">
            <a:lnSpc>
              <a:spcPct val="100000"/>
            </a:lnSpc>
            <a:spcBef>
              <a:spcPts val="0"/>
            </a:spcBef>
            <a:spcAft>
              <a:spcPts val="0"/>
            </a:spcAft>
            <a:buClrTx/>
            <a:buSzTx/>
            <a:buFontTx/>
            <a:buNone/>
            <a:tabLst/>
            <a:defRPr/>
          </a:pPr>
          <a:r>
            <a:rPr lang="sr-Latn-CS" sz="2000" b="1" dirty="0" smtClean="0">
              <a:solidFill>
                <a:schemeClr val="tx1"/>
              </a:solidFill>
              <a:latin typeface="Cambria" pitchFamily="18" charset="0"/>
              <a:cs typeface="Arial" pitchFamily="34" charset="0"/>
            </a:rPr>
            <a:t>KOMUNIKACIJA I KOLABORACIJA</a:t>
          </a:r>
        </a:p>
        <a:p>
          <a:pPr algn="ctr" defTabSz="800100">
            <a:lnSpc>
              <a:spcPct val="90000"/>
            </a:lnSpc>
            <a:spcBef>
              <a:spcPct val="0"/>
            </a:spcBef>
            <a:spcAft>
              <a:spcPct val="35000"/>
            </a:spcAft>
          </a:pPr>
          <a:endParaRPr lang="sr-Latn-CS" sz="2000" dirty="0">
            <a:solidFill>
              <a:schemeClr val="tx1"/>
            </a:solidFill>
            <a:latin typeface="Cambria" pitchFamily="18" charset="0"/>
          </a:endParaRPr>
        </a:p>
      </dgm:t>
    </dgm:pt>
    <dgm:pt modelId="{D691162B-03C2-4C04-B6E7-D70F9BD81B0F}" type="parTrans" cxnId="{965D9860-1DD4-4ED5-A650-D45E3B37756C}">
      <dgm:prSet/>
      <dgm:spPr/>
      <dgm:t>
        <a:bodyPr/>
        <a:lstStyle/>
        <a:p>
          <a:endParaRPr lang="sr-Latn-CS"/>
        </a:p>
      </dgm:t>
    </dgm:pt>
    <dgm:pt modelId="{10814A1A-5757-4792-A393-2F1385DBB337}" type="sibTrans" cxnId="{965D9860-1DD4-4ED5-A650-D45E3B37756C}">
      <dgm:prSet/>
      <dgm:spPr/>
      <dgm:t>
        <a:bodyPr/>
        <a:lstStyle/>
        <a:p>
          <a:endParaRPr lang="sr-Latn-CS"/>
        </a:p>
      </dgm:t>
    </dgm:pt>
    <dgm:pt modelId="{D6AF1D45-6898-4CE9-84F6-C08E32564246}">
      <dgm:prSet phldrT="[Text]" custT="1"/>
      <dgm:spPr>
        <a:noFill/>
        <a:ln>
          <a:solidFill>
            <a:schemeClr val="tx1"/>
          </a:solidFill>
        </a:ln>
      </dgm:spPr>
      <dgm:t>
        <a:bodyPr/>
        <a:lstStyle/>
        <a:p>
          <a:pPr algn="ctr"/>
          <a:r>
            <a:rPr lang="sr-Latn-CS" sz="1800" b="1" dirty="0" smtClean="0">
              <a:solidFill>
                <a:schemeClr val="tx1"/>
              </a:solidFill>
              <a:latin typeface="Cambria" pitchFamily="18" charset="0"/>
              <a:cs typeface="Arial" pitchFamily="34" charset="0"/>
            </a:rPr>
            <a:t>KREIRANJA DIGITALNIH SADRŽAJA</a:t>
          </a:r>
        </a:p>
      </dgm:t>
    </dgm:pt>
    <dgm:pt modelId="{1EB27307-9DE7-4F2C-8F14-DBD6141BE139}" type="parTrans" cxnId="{83723992-C4FA-4A90-848F-4003DF8895D7}">
      <dgm:prSet/>
      <dgm:spPr/>
      <dgm:t>
        <a:bodyPr/>
        <a:lstStyle/>
        <a:p>
          <a:endParaRPr lang="sr-Latn-CS"/>
        </a:p>
      </dgm:t>
    </dgm:pt>
    <dgm:pt modelId="{610C2B94-FB54-4822-830B-A196160F4675}" type="sibTrans" cxnId="{83723992-C4FA-4A90-848F-4003DF8895D7}">
      <dgm:prSet/>
      <dgm:spPr/>
      <dgm:t>
        <a:bodyPr/>
        <a:lstStyle/>
        <a:p>
          <a:endParaRPr lang="sr-Latn-CS"/>
        </a:p>
      </dgm:t>
    </dgm:pt>
    <dgm:pt modelId="{E2B997E7-4DF1-4229-A5AC-AFD1D84A8572}">
      <dgm:prSet custT="1"/>
      <dgm:spPr>
        <a:noFill/>
        <a:ln>
          <a:solidFill>
            <a:schemeClr val="tx1"/>
          </a:solidFill>
        </a:ln>
      </dgm:spPr>
      <dgm:t>
        <a:bodyPr/>
        <a:lstStyle/>
        <a:p>
          <a:pPr algn="ctr"/>
          <a:r>
            <a:rPr lang="sr-Latn-CS" sz="1800" b="1" dirty="0" smtClean="0">
              <a:solidFill>
                <a:schemeClr val="tx1"/>
              </a:solidFill>
              <a:latin typeface="Cambria" pitchFamily="18" charset="0"/>
              <a:cs typeface="Arial" pitchFamily="34" charset="0"/>
            </a:rPr>
            <a:t>REŠAVANJE PROBLEMA</a:t>
          </a:r>
        </a:p>
      </dgm:t>
    </dgm:pt>
    <dgm:pt modelId="{D8FF77E3-5A79-44BC-A5E4-E0C62036BF55}" type="parTrans" cxnId="{7619918D-F271-4AE7-B8B5-1ABC5878AF72}">
      <dgm:prSet/>
      <dgm:spPr/>
      <dgm:t>
        <a:bodyPr/>
        <a:lstStyle/>
        <a:p>
          <a:endParaRPr lang="sr-Latn-CS"/>
        </a:p>
      </dgm:t>
    </dgm:pt>
    <dgm:pt modelId="{BE7FE3E4-B890-4554-B36F-B028CA81F9EC}" type="sibTrans" cxnId="{7619918D-F271-4AE7-B8B5-1ABC5878AF72}">
      <dgm:prSet/>
      <dgm:spPr/>
      <dgm:t>
        <a:bodyPr/>
        <a:lstStyle/>
        <a:p>
          <a:endParaRPr lang="sr-Latn-CS"/>
        </a:p>
      </dgm:t>
    </dgm:pt>
    <dgm:pt modelId="{3BF9987A-F109-4D3F-8AD5-A21BAB250AB0}">
      <dgm:prSet custT="1"/>
      <dgm:spPr>
        <a:noFill/>
        <a:ln>
          <a:solidFill>
            <a:schemeClr val="tx1"/>
          </a:solidFill>
        </a:ln>
      </dgm:spPr>
      <dgm:t>
        <a:bodyPr/>
        <a:lstStyle/>
        <a:p>
          <a:pPr algn="ctr"/>
          <a:r>
            <a:rPr lang="sr-Latn-CS" sz="1800" b="1" dirty="0" smtClean="0">
              <a:solidFill>
                <a:schemeClr val="tx1"/>
              </a:solidFill>
              <a:latin typeface="Cambria" pitchFamily="18" charset="0"/>
              <a:cs typeface="Arial" pitchFamily="34" charset="0"/>
            </a:rPr>
            <a:t>BEZBEDNOST</a:t>
          </a:r>
        </a:p>
      </dgm:t>
    </dgm:pt>
    <dgm:pt modelId="{9228E235-C43A-40D4-A3D2-794E2C1B3792}" type="parTrans" cxnId="{4DE687C5-1C93-4EB7-A4FE-1C959702D8E2}">
      <dgm:prSet/>
      <dgm:spPr/>
      <dgm:t>
        <a:bodyPr/>
        <a:lstStyle/>
        <a:p>
          <a:endParaRPr lang="sr-Latn-CS"/>
        </a:p>
      </dgm:t>
    </dgm:pt>
    <dgm:pt modelId="{0BB8DA16-4F19-46C6-8C02-12CE9EBC5C85}" type="sibTrans" cxnId="{4DE687C5-1C93-4EB7-A4FE-1C959702D8E2}">
      <dgm:prSet/>
      <dgm:spPr/>
      <dgm:t>
        <a:bodyPr/>
        <a:lstStyle/>
        <a:p>
          <a:endParaRPr lang="sr-Latn-CS"/>
        </a:p>
      </dgm:t>
    </dgm:pt>
    <dgm:pt modelId="{F84B8D9C-0150-4965-96D2-0C8BE534A95E}">
      <dgm:prSet custT="1"/>
      <dgm:spPr>
        <a:solidFill>
          <a:srgbClr val="00B0F0">
            <a:alpha val="20000"/>
          </a:srgbClr>
        </a:solidFill>
        <a:ln>
          <a:solidFill>
            <a:schemeClr val="tx1"/>
          </a:solidFill>
        </a:ln>
      </dgm:spPr>
      <dgm:t>
        <a:bodyPr/>
        <a:lstStyle/>
        <a:p>
          <a:pPr algn="l">
            <a:spcBef>
              <a:spcPts val="600"/>
            </a:spcBef>
            <a:spcAft>
              <a:spcPts val="600"/>
            </a:spcAft>
          </a:pPr>
          <a:r>
            <a:rPr lang="sr-Latn-CS" sz="2000" b="1" dirty="0" smtClean="0">
              <a:solidFill>
                <a:schemeClr val="tx1"/>
              </a:solidFill>
              <a:latin typeface="Cambria" pitchFamily="18" charset="0"/>
            </a:rPr>
            <a:t>Interakcija putem dig. tehnologija</a:t>
          </a:r>
          <a:endParaRPr lang="sr-Latn-CS" sz="2000" dirty="0">
            <a:solidFill>
              <a:schemeClr val="tx1"/>
            </a:solidFill>
          </a:endParaRPr>
        </a:p>
      </dgm:t>
    </dgm:pt>
    <dgm:pt modelId="{F7B22CB5-AA7C-46C9-B8CE-74B5C572CEA2}" type="parTrans" cxnId="{30C46831-BA8D-48BC-ADA2-B87C9C7D225F}">
      <dgm:prSet/>
      <dgm:spPr/>
      <dgm:t>
        <a:bodyPr/>
        <a:lstStyle/>
        <a:p>
          <a:endParaRPr lang="sr-Latn-CS"/>
        </a:p>
      </dgm:t>
    </dgm:pt>
    <dgm:pt modelId="{7CDAB1A3-E19A-430F-841F-C80F7C866F73}" type="sibTrans" cxnId="{30C46831-BA8D-48BC-ADA2-B87C9C7D225F}">
      <dgm:prSet/>
      <dgm:spPr/>
      <dgm:t>
        <a:bodyPr/>
        <a:lstStyle/>
        <a:p>
          <a:endParaRPr lang="sr-Latn-CS"/>
        </a:p>
      </dgm:t>
    </dgm:pt>
    <dgm:pt modelId="{E2070332-6EAA-4D0A-9B01-41FB31A85AB4}">
      <dgm:prSet custT="1"/>
      <dgm:spPr>
        <a:solidFill>
          <a:srgbClr val="00B0F0">
            <a:alpha val="20000"/>
          </a:srgbClr>
        </a:solidFill>
        <a:ln>
          <a:solidFill>
            <a:schemeClr val="tx1"/>
          </a:solidFill>
        </a:ln>
      </dgm:spPr>
      <dgm:t>
        <a:bodyPr/>
        <a:lstStyle/>
        <a:p>
          <a:pPr algn="l">
            <a:spcBef>
              <a:spcPts val="600"/>
            </a:spcBef>
            <a:spcAft>
              <a:spcPts val="600"/>
            </a:spcAft>
          </a:pPr>
          <a:r>
            <a:rPr lang="sr-Latn-CS" sz="2000" b="1" dirty="0" smtClean="0">
              <a:solidFill>
                <a:schemeClr val="tx1"/>
              </a:solidFill>
              <a:latin typeface="Cambria" pitchFamily="18" charset="0"/>
            </a:rPr>
            <a:t>Deljenje podataka, informacija...</a:t>
          </a:r>
          <a:endParaRPr lang="sr-Latn-CS" sz="2000" b="1" dirty="0">
            <a:solidFill>
              <a:schemeClr val="tx1"/>
            </a:solidFill>
            <a:latin typeface="Cambria" pitchFamily="18" charset="0"/>
          </a:endParaRPr>
        </a:p>
      </dgm:t>
    </dgm:pt>
    <dgm:pt modelId="{32FFE865-91DB-4DF9-9BD5-41CF23C2ED8D}" type="parTrans" cxnId="{1CF7A120-8E71-4692-9FDD-E2648A8DF94E}">
      <dgm:prSet/>
      <dgm:spPr/>
      <dgm:t>
        <a:bodyPr/>
        <a:lstStyle/>
        <a:p>
          <a:endParaRPr lang="sr-Latn-CS"/>
        </a:p>
      </dgm:t>
    </dgm:pt>
    <dgm:pt modelId="{A9CCB2A7-C617-42D2-A34A-358531B6EF86}" type="sibTrans" cxnId="{1CF7A120-8E71-4692-9FDD-E2648A8DF94E}">
      <dgm:prSet/>
      <dgm:spPr/>
      <dgm:t>
        <a:bodyPr/>
        <a:lstStyle/>
        <a:p>
          <a:endParaRPr lang="sr-Latn-CS"/>
        </a:p>
      </dgm:t>
    </dgm:pt>
    <dgm:pt modelId="{33E36C9B-06D5-4111-B6AC-2C067E8FFF15}">
      <dgm:prSet custT="1"/>
      <dgm:spPr>
        <a:solidFill>
          <a:srgbClr val="00B0F0">
            <a:alpha val="20000"/>
          </a:srgbClr>
        </a:solidFill>
        <a:ln>
          <a:solidFill>
            <a:schemeClr val="tx1"/>
          </a:solidFill>
        </a:ln>
      </dgm:spPr>
      <dgm:t>
        <a:bodyPr/>
        <a:lstStyle/>
        <a:p>
          <a:pPr algn="l">
            <a:spcBef>
              <a:spcPts val="600"/>
            </a:spcBef>
            <a:spcAft>
              <a:spcPts val="600"/>
            </a:spcAft>
          </a:pPr>
          <a:r>
            <a:rPr lang="sr-Latn-CS" sz="2000" b="1" dirty="0" smtClean="0">
              <a:solidFill>
                <a:schemeClr val="tx1"/>
              </a:solidFill>
              <a:latin typeface="Cambria" pitchFamily="18" charset="0"/>
            </a:rPr>
            <a:t>Društveni angažman</a:t>
          </a:r>
          <a:endParaRPr lang="sr-Latn-CS" sz="2000" b="1" dirty="0">
            <a:solidFill>
              <a:schemeClr val="tx1"/>
            </a:solidFill>
            <a:latin typeface="Cambria" pitchFamily="18" charset="0"/>
          </a:endParaRPr>
        </a:p>
      </dgm:t>
    </dgm:pt>
    <dgm:pt modelId="{40D2A012-D0A6-4705-9FCB-54870BC5F179}" type="parTrans" cxnId="{C6C44E13-E1A0-495D-8E86-D892E584B004}">
      <dgm:prSet/>
      <dgm:spPr/>
      <dgm:t>
        <a:bodyPr/>
        <a:lstStyle/>
        <a:p>
          <a:endParaRPr lang="sr-Latn-CS"/>
        </a:p>
      </dgm:t>
    </dgm:pt>
    <dgm:pt modelId="{B040DF60-0998-4E81-B424-471969657041}" type="sibTrans" cxnId="{C6C44E13-E1A0-495D-8E86-D892E584B004}">
      <dgm:prSet/>
      <dgm:spPr/>
      <dgm:t>
        <a:bodyPr/>
        <a:lstStyle/>
        <a:p>
          <a:endParaRPr lang="sr-Latn-CS"/>
        </a:p>
      </dgm:t>
    </dgm:pt>
    <dgm:pt modelId="{294901BC-4583-43C0-8EF7-E62CDD80E967}">
      <dgm:prSet custT="1"/>
      <dgm:spPr>
        <a:solidFill>
          <a:srgbClr val="00B0F0">
            <a:alpha val="20000"/>
          </a:srgbClr>
        </a:solidFill>
        <a:ln>
          <a:solidFill>
            <a:schemeClr val="tx1"/>
          </a:solidFill>
        </a:ln>
      </dgm:spPr>
      <dgm:t>
        <a:bodyPr/>
        <a:lstStyle/>
        <a:p>
          <a:pPr algn="l">
            <a:spcBef>
              <a:spcPts val="600"/>
            </a:spcBef>
            <a:spcAft>
              <a:spcPts val="600"/>
            </a:spcAft>
          </a:pPr>
          <a:r>
            <a:rPr lang="sr-Latn-CS" sz="2000" b="1" dirty="0" smtClean="0">
              <a:solidFill>
                <a:schemeClr val="tx1"/>
              </a:solidFill>
              <a:latin typeface="Cambria" pitchFamily="18" charset="0"/>
            </a:rPr>
            <a:t>Kolaboracija...</a:t>
          </a:r>
          <a:endParaRPr lang="sr-Latn-CS" sz="2000" b="1" dirty="0">
            <a:solidFill>
              <a:schemeClr val="tx1"/>
            </a:solidFill>
            <a:latin typeface="Cambria" pitchFamily="18" charset="0"/>
          </a:endParaRPr>
        </a:p>
      </dgm:t>
    </dgm:pt>
    <dgm:pt modelId="{4856CB1C-3F22-40B2-9573-4C69D6C4EA7B}" type="parTrans" cxnId="{BC791CA1-70C0-4522-ABCB-827542F1ADB9}">
      <dgm:prSet/>
      <dgm:spPr/>
      <dgm:t>
        <a:bodyPr/>
        <a:lstStyle/>
        <a:p>
          <a:endParaRPr lang="sr-Latn-CS"/>
        </a:p>
      </dgm:t>
    </dgm:pt>
    <dgm:pt modelId="{10E15C24-6E93-440D-BF73-A5B4394EAEAD}" type="sibTrans" cxnId="{BC791CA1-70C0-4522-ABCB-827542F1ADB9}">
      <dgm:prSet/>
      <dgm:spPr/>
      <dgm:t>
        <a:bodyPr/>
        <a:lstStyle/>
        <a:p>
          <a:endParaRPr lang="sr-Latn-CS"/>
        </a:p>
      </dgm:t>
    </dgm:pt>
    <dgm:pt modelId="{CDEEE72F-7DFB-4C01-AC6F-E6A71136AB7D}">
      <dgm:prSet custT="1"/>
      <dgm:spPr>
        <a:solidFill>
          <a:srgbClr val="00B0F0">
            <a:alpha val="20000"/>
          </a:srgbClr>
        </a:solidFill>
        <a:ln>
          <a:solidFill>
            <a:schemeClr val="tx1"/>
          </a:solidFill>
        </a:ln>
      </dgm:spPr>
      <dgm:t>
        <a:bodyPr/>
        <a:lstStyle/>
        <a:p>
          <a:pPr algn="l">
            <a:spcBef>
              <a:spcPts val="600"/>
            </a:spcBef>
            <a:spcAft>
              <a:spcPts val="600"/>
            </a:spcAft>
          </a:pPr>
          <a:r>
            <a:rPr lang="sr-Latn-CS" sz="2000" b="1" dirty="0" smtClean="0">
              <a:solidFill>
                <a:schemeClr val="tx1"/>
              </a:solidFill>
              <a:latin typeface="Cambria" pitchFamily="18" charset="0"/>
            </a:rPr>
            <a:t>Pravila ponašanja (onlajn bonton)</a:t>
          </a:r>
          <a:endParaRPr lang="sr-Latn-CS" sz="2000" b="1" dirty="0">
            <a:solidFill>
              <a:schemeClr val="tx1"/>
            </a:solidFill>
            <a:latin typeface="Cambria" pitchFamily="18" charset="0"/>
          </a:endParaRPr>
        </a:p>
      </dgm:t>
    </dgm:pt>
    <dgm:pt modelId="{073B8A5F-BC5C-4734-B8FA-85CDB8021EE4}" type="parTrans" cxnId="{C3C127A7-A6D9-4C1E-B02E-65B6C843CC01}">
      <dgm:prSet/>
      <dgm:spPr/>
      <dgm:t>
        <a:bodyPr/>
        <a:lstStyle/>
        <a:p>
          <a:endParaRPr lang="sr-Latn-CS"/>
        </a:p>
      </dgm:t>
    </dgm:pt>
    <dgm:pt modelId="{C39010E4-5175-42A0-8EF8-F596503D8EA9}" type="sibTrans" cxnId="{C3C127A7-A6D9-4C1E-B02E-65B6C843CC01}">
      <dgm:prSet/>
      <dgm:spPr/>
      <dgm:t>
        <a:bodyPr/>
        <a:lstStyle/>
        <a:p>
          <a:endParaRPr lang="sr-Latn-CS"/>
        </a:p>
      </dgm:t>
    </dgm:pt>
    <dgm:pt modelId="{9B0BE3CC-66E2-42C5-A652-8438622A1F47}">
      <dgm:prSet custT="1"/>
      <dgm:spPr>
        <a:solidFill>
          <a:srgbClr val="00B0F0">
            <a:alpha val="20000"/>
          </a:srgbClr>
        </a:solidFill>
        <a:ln>
          <a:solidFill>
            <a:schemeClr val="tx1"/>
          </a:solidFill>
        </a:ln>
      </dgm:spPr>
      <dgm:t>
        <a:bodyPr/>
        <a:lstStyle/>
        <a:p>
          <a:pPr algn="l">
            <a:spcBef>
              <a:spcPts val="600"/>
            </a:spcBef>
            <a:spcAft>
              <a:spcPts val="600"/>
            </a:spcAft>
          </a:pPr>
          <a:r>
            <a:rPr lang="sr-Latn-CS" sz="2000" b="1" dirty="0" smtClean="0">
              <a:solidFill>
                <a:schemeClr val="tx1"/>
              </a:solidFill>
              <a:latin typeface="Cambria" pitchFamily="18" charset="0"/>
            </a:rPr>
            <a:t>Upravljanje digitalnim identitetom</a:t>
          </a:r>
          <a:endParaRPr lang="sr-Latn-CS" sz="2000" b="1" dirty="0">
            <a:solidFill>
              <a:schemeClr val="tx1"/>
            </a:solidFill>
            <a:latin typeface="Cambria" pitchFamily="18" charset="0"/>
          </a:endParaRPr>
        </a:p>
      </dgm:t>
    </dgm:pt>
    <dgm:pt modelId="{DD067C42-DEB9-48B9-BBA6-0A20F649030A}" type="parTrans" cxnId="{C9681292-D4B3-45C0-85F0-B56B754EB46B}">
      <dgm:prSet/>
      <dgm:spPr/>
      <dgm:t>
        <a:bodyPr/>
        <a:lstStyle/>
        <a:p>
          <a:endParaRPr lang="sr-Latn-CS"/>
        </a:p>
      </dgm:t>
    </dgm:pt>
    <dgm:pt modelId="{B5D2804B-5DEA-4B3F-8014-477AD1CD64E7}" type="sibTrans" cxnId="{C9681292-D4B3-45C0-85F0-B56B754EB46B}">
      <dgm:prSet/>
      <dgm:spPr/>
      <dgm:t>
        <a:bodyPr/>
        <a:lstStyle/>
        <a:p>
          <a:endParaRPr lang="sr-Latn-CS"/>
        </a:p>
      </dgm:t>
    </dgm:pt>
    <dgm:pt modelId="{C7645580-51A0-49E0-AAB8-B09EDC27DC1F}" type="pres">
      <dgm:prSet presAssocID="{04F69C06-AE93-4B97-8384-86F2CC8ED338}" presName="Name0" presStyleCnt="0">
        <dgm:presLayoutVars>
          <dgm:dir/>
          <dgm:animLvl val="lvl"/>
          <dgm:resizeHandles val="exact"/>
        </dgm:presLayoutVars>
      </dgm:prSet>
      <dgm:spPr/>
      <dgm:t>
        <a:bodyPr/>
        <a:lstStyle/>
        <a:p>
          <a:endParaRPr lang="sr-Latn-CS"/>
        </a:p>
      </dgm:t>
    </dgm:pt>
    <dgm:pt modelId="{7BF5FA28-1F54-48F7-8478-6F660940E6D4}" type="pres">
      <dgm:prSet presAssocID="{FF69ED63-3360-4898-AF23-E222B8E4B13B}" presName="linNode" presStyleCnt="0"/>
      <dgm:spPr/>
    </dgm:pt>
    <dgm:pt modelId="{D2492043-620D-4CE2-A9F1-072DCE544CF5}" type="pres">
      <dgm:prSet presAssocID="{FF69ED63-3360-4898-AF23-E222B8E4B13B}" presName="parentText" presStyleLbl="node1" presStyleIdx="0" presStyleCnt="5" custScaleX="95393">
        <dgm:presLayoutVars>
          <dgm:chMax val="1"/>
          <dgm:bulletEnabled val="1"/>
        </dgm:presLayoutVars>
      </dgm:prSet>
      <dgm:spPr/>
      <dgm:t>
        <a:bodyPr/>
        <a:lstStyle/>
        <a:p>
          <a:endParaRPr lang="sr-Latn-CS"/>
        </a:p>
      </dgm:t>
    </dgm:pt>
    <dgm:pt modelId="{2561824C-1E3A-49E4-83EB-9117BB96E06D}" type="pres">
      <dgm:prSet presAssocID="{59C1EC33-20CF-411A-A610-6BF3A28ED039}" presName="sp" presStyleCnt="0"/>
      <dgm:spPr/>
    </dgm:pt>
    <dgm:pt modelId="{DF73680A-EE26-4FC0-97FB-84BC99C12E55}" type="pres">
      <dgm:prSet presAssocID="{58E5B75A-B9BA-4F69-85A3-FF61FD4E74F3}" presName="linNode" presStyleCnt="0"/>
      <dgm:spPr/>
    </dgm:pt>
    <dgm:pt modelId="{4B75CF4F-8827-45FE-B762-EE7466DC4C98}" type="pres">
      <dgm:prSet presAssocID="{58E5B75A-B9BA-4F69-85A3-FF61FD4E74F3}" presName="parentText" presStyleLbl="node1" presStyleIdx="1" presStyleCnt="5" custScaleX="94332">
        <dgm:presLayoutVars>
          <dgm:chMax val="1"/>
          <dgm:bulletEnabled val="1"/>
        </dgm:presLayoutVars>
      </dgm:prSet>
      <dgm:spPr/>
      <dgm:t>
        <a:bodyPr/>
        <a:lstStyle/>
        <a:p>
          <a:endParaRPr lang="sr-Latn-CS"/>
        </a:p>
      </dgm:t>
    </dgm:pt>
    <dgm:pt modelId="{DBFAF8E1-3093-4ADB-A449-0CA41622F36E}" type="pres">
      <dgm:prSet presAssocID="{58E5B75A-B9BA-4F69-85A3-FF61FD4E74F3}" presName="descendantText" presStyleLbl="alignAccFollowNode1" presStyleIdx="0" presStyleCnt="1" custScaleY="309421">
        <dgm:presLayoutVars>
          <dgm:bulletEnabled val="1"/>
        </dgm:presLayoutVars>
      </dgm:prSet>
      <dgm:spPr/>
      <dgm:t>
        <a:bodyPr/>
        <a:lstStyle/>
        <a:p>
          <a:endParaRPr lang="sr-Latn-CS"/>
        </a:p>
      </dgm:t>
    </dgm:pt>
    <dgm:pt modelId="{3450CCE2-18A0-4209-A106-53FA5D98F59E}" type="pres">
      <dgm:prSet presAssocID="{10814A1A-5757-4792-A393-2F1385DBB337}" presName="sp" presStyleCnt="0"/>
      <dgm:spPr/>
    </dgm:pt>
    <dgm:pt modelId="{7CCE1AC7-B140-4A31-9C93-0DA642CCD2D3}" type="pres">
      <dgm:prSet presAssocID="{D6AF1D45-6898-4CE9-84F6-C08E32564246}" presName="linNode" presStyleCnt="0"/>
      <dgm:spPr/>
    </dgm:pt>
    <dgm:pt modelId="{8978935B-7841-4E68-86A2-FBF02C9E5052}" type="pres">
      <dgm:prSet presAssocID="{D6AF1D45-6898-4CE9-84F6-C08E32564246}" presName="parentText" presStyleLbl="node1" presStyleIdx="2" presStyleCnt="5" custScaleX="95126">
        <dgm:presLayoutVars>
          <dgm:chMax val="1"/>
          <dgm:bulletEnabled val="1"/>
        </dgm:presLayoutVars>
      </dgm:prSet>
      <dgm:spPr/>
      <dgm:t>
        <a:bodyPr/>
        <a:lstStyle/>
        <a:p>
          <a:endParaRPr lang="sr-Latn-CS"/>
        </a:p>
      </dgm:t>
    </dgm:pt>
    <dgm:pt modelId="{C4BD75E2-C65E-4570-AA3E-80742AE6F3E3}" type="pres">
      <dgm:prSet presAssocID="{610C2B94-FB54-4822-830B-A196160F4675}" presName="sp" presStyleCnt="0"/>
      <dgm:spPr/>
    </dgm:pt>
    <dgm:pt modelId="{65082090-0FE9-494B-A825-C7221464831D}" type="pres">
      <dgm:prSet presAssocID="{3BF9987A-F109-4D3F-8AD5-A21BAB250AB0}" presName="linNode" presStyleCnt="0"/>
      <dgm:spPr/>
    </dgm:pt>
    <dgm:pt modelId="{30EE110E-AA3E-4FE9-8922-50F0E442A4AB}" type="pres">
      <dgm:prSet presAssocID="{3BF9987A-F109-4D3F-8AD5-A21BAB250AB0}" presName="parentText" presStyleLbl="node1" presStyleIdx="3" presStyleCnt="5" custScaleX="94509">
        <dgm:presLayoutVars>
          <dgm:chMax val="1"/>
          <dgm:bulletEnabled val="1"/>
        </dgm:presLayoutVars>
      </dgm:prSet>
      <dgm:spPr/>
      <dgm:t>
        <a:bodyPr/>
        <a:lstStyle/>
        <a:p>
          <a:endParaRPr lang="sr-Latn-CS"/>
        </a:p>
      </dgm:t>
    </dgm:pt>
    <dgm:pt modelId="{254740FA-35CF-4DD4-A52C-631AE3E4C760}" type="pres">
      <dgm:prSet presAssocID="{0BB8DA16-4F19-46C6-8C02-12CE9EBC5C85}" presName="sp" presStyleCnt="0"/>
      <dgm:spPr/>
    </dgm:pt>
    <dgm:pt modelId="{5EEC9879-6A84-49CC-839B-DF7EC03D165E}" type="pres">
      <dgm:prSet presAssocID="{E2B997E7-4DF1-4229-A5AC-AFD1D84A8572}" presName="linNode" presStyleCnt="0"/>
      <dgm:spPr/>
    </dgm:pt>
    <dgm:pt modelId="{196A9109-EB2B-4C38-96B5-7DA775591E4A}" type="pres">
      <dgm:prSet presAssocID="{E2B997E7-4DF1-4229-A5AC-AFD1D84A8572}" presName="parentText" presStyleLbl="node1" presStyleIdx="4" presStyleCnt="5" custScaleX="95126">
        <dgm:presLayoutVars>
          <dgm:chMax val="1"/>
          <dgm:bulletEnabled val="1"/>
        </dgm:presLayoutVars>
      </dgm:prSet>
      <dgm:spPr/>
      <dgm:t>
        <a:bodyPr/>
        <a:lstStyle/>
        <a:p>
          <a:endParaRPr lang="sr-Latn-CS"/>
        </a:p>
      </dgm:t>
    </dgm:pt>
  </dgm:ptLst>
  <dgm:cxnLst>
    <dgm:cxn modelId="{C0F6D342-9CB7-4C4D-A001-219A144951B5}" type="presOf" srcId="{F84B8D9C-0150-4965-96D2-0C8BE534A95E}" destId="{DBFAF8E1-3093-4ADB-A449-0CA41622F36E}" srcOrd="0" destOrd="0" presId="urn:microsoft.com/office/officeart/2005/8/layout/vList5"/>
    <dgm:cxn modelId="{D1F08261-F459-4D63-BA0E-29EE87AA078E}" type="presOf" srcId="{3BF9987A-F109-4D3F-8AD5-A21BAB250AB0}" destId="{30EE110E-AA3E-4FE9-8922-50F0E442A4AB}" srcOrd="0" destOrd="0" presId="urn:microsoft.com/office/officeart/2005/8/layout/vList5"/>
    <dgm:cxn modelId="{C9681292-D4B3-45C0-85F0-B56B754EB46B}" srcId="{58E5B75A-B9BA-4F69-85A3-FF61FD4E74F3}" destId="{9B0BE3CC-66E2-42C5-A652-8438622A1F47}" srcOrd="5" destOrd="0" parTransId="{DD067C42-DEB9-48B9-BBA6-0A20F649030A}" sibTransId="{B5D2804B-5DEA-4B3F-8014-477AD1CD64E7}"/>
    <dgm:cxn modelId="{51FB5CC8-E034-4DD6-8356-389EDA82CFE6}" type="presOf" srcId="{E2B997E7-4DF1-4229-A5AC-AFD1D84A8572}" destId="{196A9109-EB2B-4C38-96B5-7DA775591E4A}" srcOrd="0" destOrd="0" presId="urn:microsoft.com/office/officeart/2005/8/layout/vList5"/>
    <dgm:cxn modelId="{BC791CA1-70C0-4522-ABCB-827542F1ADB9}" srcId="{58E5B75A-B9BA-4F69-85A3-FF61FD4E74F3}" destId="{294901BC-4583-43C0-8EF7-E62CDD80E967}" srcOrd="3" destOrd="0" parTransId="{4856CB1C-3F22-40B2-9573-4C69D6C4EA7B}" sibTransId="{10E15C24-6E93-440D-BF73-A5B4394EAEAD}"/>
    <dgm:cxn modelId="{D98D58AD-2453-4C69-B838-D198431748DA}" type="presOf" srcId="{294901BC-4583-43C0-8EF7-E62CDD80E967}" destId="{DBFAF8E1-3093-4ADB-A449-0CA41622F36E}" srcOrd="0" destOrd="3" presId="urn:microsoft.com/office/officeart/2005/8/layout/vList5"/>
    <dgm:cxn modelId="{30C46831-BA8D-48BC-ADA2-B87C9C7D225F}" srcId="{58E5B75A-B9BA-4F69-85A3-FF61FD4E74F3}" destId="{F84B8D9C-0150-4965-96D2-0C8BE534A95E}" srcOrd="0" destOrd="0" parTransId="{F7B22CB5-AA7C-46C9-B8CE-74B5C572CEA2}" sibTransId="{7CDAB1A3-E19A-430F-841F-C80F7C866F73}"/>
    <dgm:cxn modelId="{9DAED520-E7E0-4ADC-B7F0-3C51AFDF6EBE}" srcId="{04F69C06-AE93-4B97-8384-86F2CC8ED338}" destId="{FF69ED63-3360-4898-AF23-E222B8E4B13B}" srcOrd="0" destOrd="0" parTransId="{0FABA052-74D0-447C-B66F-1CC50F0175EA}" sibTransId="{59C1EC33-20CF-411A-A610-6BF3A28ED039}"/>
    <dgm:cxn modelId="{C3C127A7-A6D9-4C1E-B02E-65B6C843CC01}" srcId="{58E5B75A-B9BA-4F69-85A3-FF61FD4E74F3}" destId="{CDEEE72F-7DFB-4C01-AC6F-E6A71136AB7D}" srcOrd="4" destOrd="0" parTransId="{073B8A5F-BC5C-4734-B8FA-85CDB8021EE4}" sibTransId="{C39010E4-5175-42A0-8EF8-F596503D8EA9}"/>
    <dgm:cxn modelId="{1CF7A120-8E71-4692-9FDD-E2648A8DF94E}" srcId="{58E5B75A-B9BA-4F69-85A3-FF61FD4E74F3}" destId="{E2070332-6EAA-4D0A-9B01-41FB31A85AB4}" srcOrd="1" destOrd="0" parTransId="{32FFE865-91DB-4DF9-9BD5-41CF23C2ED8D}" sibTransId="{A9CCB2A7-C617-42D2-A34A-358531B6EF86}"/>
    <dgm:cxn modelId="{FF263231-3134-4E52-8AF2-1118833C20A9}" type="presOf" srcId="{D6AF1D45-6898-4CE9-84F6-C08E32564246}" destId="{8978935B-7841-4E68-86A2-FBF02C9E5052}" srcOrd="0" destOrd="0" presId="urn:microsoft.com/office/officeart/2005/8/layout/vList5"/>
    <dgm:cxn modelId="{BD57C705-482E-424E-BA27-EAD8BB3B7B61}" type="presOf" srcId="{CDEEE72F-7DFB-4C01-AC6F-E6A71136AB7D}" destId="{DBFAF8E1-3093-4ADB-A449-0CA41622F36E}" srcOrd="0" destOrd="4" presId="urn:microsoft.com/office/officeart/2005/8/layout/vList5"/>
    <dgm:cxn modelId="{83723992-C4FA-4A90-848F-4003DF8895D7}" srcId="{04F69C06-AE93-4B97-8384-86F2CC8ED338}" destId="{D6AF1D45-6898-4CE9-84F6-C08E32564246}" srcOrd="2" destOrd="0" parTransId="{1EB27307-9DE7-4F2C-8F14-DBD6141BE139}" sibTransId="{610C2B94-FB54-4822-830B-A196160F4675}"/>
    <dgm:cxn modelId="{500D92FA-BEB3-4506-AD6A-3FFAF4E86E00}" type="presOf" srcId="{58E5B75A-B9BA-4F69-85A3-FF61FD4E74F3}" destId="{4B75CF4F-8827-45FE-B762-EE7466DC4C98}" srcOrd="0" destOrd="0" presId="urn:microsoft.com/office/officeart/2005/8/layout/vList5"/>
    <dgm:cxn modelId="{BF4C8202-E26E-4A42-80AF-37C2A9A316F4}" type="presOf" srcId="{9B0BE3CC-66E2-42C5-A652-8438622A1F47}" destId="{DBFAF8E1-3093-4ADB-A449-0CA41622F36E}" srcOrd="0" destOrd="5" presId="urn:microsoft.com/office/officeart/2005/8/layout/vList5"/>
    <dgm:cxn modelId="{B5D29752-C9AC-41F5-A8D1-F78C5783DE13}" type="presOf" srcId="{33E36C9B-06D5-4111-B6AC-2C067E8FFF15}" destId="{DBFAF8E1-3093-4ADB-A449-0CA41622F36E}" srcOrd="0" destOrd="2" presId="urn:microsoft.com/office/officeart/2005/8/layout/vList5"/>
    <dgm:cxn modelId="{4DE687C5-1C93-4EB7-A4FE-1C959702D8E2}" srcId="{04F69C06-AE93-4B97-8384-86F2CC8ED338}" destId="{3BF9987A-F109-4D3F-8AD5-A21BAB250AB0}" srcOrd="3" destOrd="0" parTransId="{9228E235-C43A-40D4-A3D2-794E2C1B3792}" sibTransId="{0BB8DA16-4F19-46C6-8C02-12CE9EBC5C85}"/>
    <dgm:cxn modelId="{965D9860-1DD4-4ED5-A650-D45E3B37756C}" srcId="{04F69C06-AE93-4B97-8384-86F2CC8ED338}" destId="{58E5B75A-B9BA-4F69-85A3-FF61FD4E74F3}" srcOrd="1" destOrd="0" parTransId="{D691162B-03C2-4C04-B6E7-D70F9BD81B0F}" sibTransId="{10814A1A-5757-4792-A393-2F1385DBB337}"/>
    <dgm:cxn modelId="{C6C44E13-E1A0-495D-8E86-D892E584B004}" srcId="{58E5B75A-B9BA-4F69-85A3-FF61FD4E74F3}" destId="{33E36C9B-06D5-4111-B6AC-2C067E8FFF15}" srcOrd="2" destOrd="0" parTransId="{40D2A012-D0A6-4705-9FCB-54870BC5F179}" sibTransId="{B040DF60-0998-4E81-B424-471969657041}"/>
    <dgm:cxn modelId="{7619918D-F271-4AE7-B8B5-1ABC5878AF72}" srcId="{04F69C06-AE93-4B97-8384-86F2CC8ED338}" destId="{E2B997E7-4DF1-4229-A5AC-AFD1D84A8572}" srcOrd="4" destOrd="0" parTransId="{D8FF77E3-5A79-44BC-A5E4-E0C62036BF55}" sibTransId="{BE7FE3E4-B890-4554-B36F-B028CA81F9EC}"/>
    <dgm:cxn modelId="{68C7F88B-DFFF-48A1-BAED-48CCCEFD6DA4}" type="presOf" srcId="{04F69C06-AE93-4B97-8384-86F2CC8ED338}" destId="{C7645580-51A0-49E0-AAB8-B09EDC27DC1F}" srcOrd="0" destOrd="0" presId="urn:microsoft.com/office/officeart/2005/8/layout/vList5"/>
    <dgm:cxn modelId="{4DE2C7A9-DD53-4A85-BBDE-E47B4E8A80E2}" type="presOf" srcId="{E2070332-6EAA-4D0A-9B01-41FB31A85AB4}" destId="{DBFAF8E1-3093-4ADB-A449-0CA41622F36E}" srcOrd="0" destOrd="1" presId="urn:microsoft.com/office/officeart/2005/8/layout/vList5"/>
    <dgm:cxn modelId="{DCC6288C-6613-40A8-9E2C-F10712C8512C}" type="presOf" srcId="{FF69ED63-3360-4898-AF23-E222B8E4B13B}" destId="{D2492043-620D-4CE2-A9F1-072DCE544CF5}" srcOrd="0" destOrd="0" presId="urn:microsoft.com/office/officeart/2005/8/layout/vList5"/>
    <dgm:cxn modelId="{D5C87F12-A042-4158-B819-1F77AB051334}" type="presParOf" srcId="{C7645580-51A0-49E0-AAB8-B09EDC27DC1F}" destId="{7BF5FA28-1F54-48F7-8478-6F660940E6D4}" srcOrd="0" destOrd="0" presId="urn:microsoft.com/office/officeart/2005/8/layout/vList5"/>
    <dgm:cxn modelId="{09E3FE61-F085-42A8-B372-3B8D04B7505C}" type="presParOf" srcId="{7BF5FA28-1F54-48F7-8478-6F660940E6D4}" destId="{D2492043-620D-4CE2-A9F1-072DCE544CF5}" srcOrd="0" destOrd="0" presId="urn:microsoft.com/office/officeart/2005/8/layout/vList5"/>
    <dgm:cxn modelId="{4A9805EA-3FD4-4D19-9718-08A0D849D886}" type="presParOf" srcId="{C7645580-51A0-49E0-AAB8-B09EDC27DC1F}" destId="{2561824C-1E3A-49E4-83EB-9117BB96E06D}" srcOrd="1" destOrd="0" presId="urn:microsoft.com/office/officeart/2005/8/layout/vList5"/>
    <dgm:cxn modelId="{4C84F817-2202-4EEE-86B4-F99A98866D77}" type="presParOf" srcId="{C7645580-51A0-49E0-AAB8-B09EDC27DC1F}" destId="{DF73680A-EE26-4FC0-97FB-84BC99C12E55}" srcOrd="2" destOrd="0" presId="urn:microsoft.com/office/officeart/2005/8/layout/vList5"/>
    <dgm:cxn modelId="{DAB3ACA8-5F29-434F-A4DE-7F2ABB24825E}" type="presParOf" srcId="{DF73680A-EE26-4FC0-97FB-84BC99C12E55}" destId="{4B75CF4F-8827-45FE-B762-EE7466DC4C98}" srcOrd="0" destOrd="0" presId="urn:microsoft.com/office/officeart/2005/8/layout/vList5"/>
    <dgm:cxn modelId="{97E36A1D-1231-4A1E-A8F5-67BF87EDC215}" type="presParOf" srcId="{DF73680A-EE26-4FC0-97FB-84BC99C12E55}" destId="{DBFAF8E1-3093-4ADB-A449-0CA41622F36E}" srcOrd="1" destOrd="0" presId="urn:microsoft.com/office/officeart/2005/8/layout/vList5"/>
    <dgm:cxn modelId="{0E4B6E06-C299-49D3-9638-C7401EEB4DCF}" type="presParOf" srcId="{C7645580-51A0-49E0-AAB8-B09EDC27DC1F}" destId="{3450CCE2-18A0-4209-A106-53FA5D98F59E}" srcOrd="3" destOrd="0" presId="urn:microsoft.com/office/officeart/2005/8/layout/vList5"/>
    <dgm:cxn modelId="{C936C75D-E762-4486-B284-C5880C586045}" type="presParOf" srcId="{C7645580-51A0-49E0-AAB8-B09EDC27DC1F}" destId="{7CCE1AC7-B140-4A31-9C93-0DA642CCD2D3}" srcOrd="4" destOrd="0" presId="urn:microsoft.com/office/officeart/2005/8/layout/vList5"/>
    <dgm:cxn modelId="{AAC9DB94-535F-4902-9DBD-CAD76F6749CE}" type="presParOf" srcId="{7CCE1AC7-B140-4A31-9C93-0DA642CCD2D3}" destId="{8978935B-7841-4E68-86A2-FBF02C9E5052}" srcOrd="0" destOrd="0" presId="urn:microsoft.com/office/officeart/2005/8/layout/vList5"/>
    <dgm:cxn modelId="{5760F0CC-335F-40A5-90C9-3B8156201030}" type="presParOf" srcId="{C7645580-51A0-49E0-AAB8-B09EDC27DC1F}" destId="{C4BD75E2-C65E-4570-AA3E-80742AE6F3E3}" srcOrd="5" destOrd="0" presId="urn:microsoft.com/office/officeart/2005/8/layout/vList5"/>
    <dgm:cxn modelId="{0A357615-DBF1-4022-8430-0784AA4E6C38}" type="presParOf" srcId="{C7645580-51A0-49E0-AAB8-B09EDC27DC1F}" destId="{65082090-0FE9-494B-A825-C7221464831D}" srcOrd="6" destOrd="0" presId="urn:microsoft.com/office/officeart/2005/8/layout/vList5"/>
    <dgm:cxn modelId="{E54A1390-9D84-4960-BAB4-9346DB90A247}" type="presParOf" srcId="{65082090-0FE9-494B-A825-C7221464831D}" destId="{30EE110E-AA3E-4FE9-8922-50F0E442A4AB}" srcOrd="0" destOrd="0" presId="urn:microsoft.com/office/officeart/2005/8/layout/vList5"/>
    <dgm:cxn modelId="{801E66EE-BB06-4537-84E2-0B8E2EED46EC}" type="presParOf" srcId="{C7645580-51A0-49E0-AAB8-B09EDC27DC1F}" destId="{254740FA-35CF-4DD4-A52C-631AE3E4C760}" srcOrd="7" destOrd="0" presId="urn:microsoft.com/office/officeart/2005/8/layout/vList5"/>
    <dgm:cxn modelId="{7C272BDB-87DC-426A-9458-32989DAA4E9A}" type="presParOf" srcId="{C7645580-51A0-49E0-AAB8-B09EDC27DC1F}" destId="{5EEC9879-6A84-49CC-839B-DF7EC03D165E}" srcOrd="8" destOrd="0" presId="urn:microsoft.com/office/officeart/2005/8/layout/vList5"/>
    <dgm:cxn modelId="{AD3FD27E-0FB0-4E30-B708-7E0274198898}" type="presParOf" srcId="{5EEC9879-6A84-49CC-839B-DF7EC03D165E}" destId="{196A9109-EB2B-4C38-96B5-7DA775591E4A}" srcOrd="0" destOrd="0" presId="urn:microsoft.com/office/officeart/2005/8/layout/vList5"/>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F69C06-AE93-4B97-8384-86F2CC8ED33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sr-Latn-CS"/>
        </a:p>
      </dgm:t>
    </dgm:pt>
    <dgm:pt modelId="{FF69ED63-3360-4898-AF23-E222B8E4B13B}">
      <dgm:prSet phldrT="[Text]" custT="1"/>
      <dgm:spPr>
        <a:noFill/>
        <a:ln>
          <a:solidFill>
            <a:schemeClr val="tx1"/>
          </a:solidFill>
        </a:ln>
      </dgm:spPr>
      <dgm:t>
        <a:bodyPr/>
        <a:lstStyle/>
        <a:p>
          <a:pPr marL="0" marR="0" indent="0" defTabSz="914400" eaLnBrk="1" fontAlgn="auto" latinLnBrk="0" hangingPunct="1">
            <a:lnSpc>
              <a:spcPct val="100000"/>
            </a:lnSpc>
            <a:spcBef>
              <a:spcPts val="600"/>
            </a:spcBef>
            <a:spcAft>
              <a:spcPts val="0"/>
            </a:spcAft>
            <a:buClrTx/>
            <a:buSzTx/>
            <a:buFontTx/>
            <a:buNone/>
            <a:tabLst/>
            <a:defRPr/>
          </a:pPr>
          <a:endParaRPr lang="sr-Latn-CS" sz="1800" b="1" dirty="0" smtClean="0">
            <a:solidFill>
              <a:schemeClr val="tx1"/>
            </a:solidFill>
            <a:latin typeface="Cambria" pitchFamily="18" charset="0"/>
            <a:cs typeface="Arial" pitchFamily="34" charset="0"/>
          </a:endParaRPr>
        </a:p>
        <a:p>
          <a:pPr marL="0" marR="0" indent="0" defTabSz="914400" eaLnBrk="1" fontAlgn="auto" latinLnBrk="0" hangingPunct="1">
            <a:lnSpc>
              <a:spcPct val="100000"/>
            </a:lnSpc>
            <a:spcBef>
              <a:spcPts val="600"/>
            </a:spcBef>
            <a:spcAft>
              <a:spcPts val="0"/>
            </a:spcAft>
            <a:buClrTx/>
            <a:buSzTx/>
            <a:buFontTx/>
            <a:buNone/>
            <a:tabLst/>
            <a:defRPr/>
          </a:pPr>
          <a:r>
            <a:rPr lang="sr-Latn-CS" sz="1800" b="1" dirty="0" smtClean="0">
              <a:solidFill>
                <a:schemeClr val="tx1"/>
              </a:solidFill>
              <a:latin typeface="Cambria" pitchFamily="18" charset="0"/>
              <a:cs typeface="Arial" pitchFamily="34" charset="0"/>
            </a:rPr>
            <a:t>INFORMACIJE I PODACI</a:t>
          </a:r>
        </a:p>
        <a:p>
          <a:pPr defTabSz="933450">
            <a:lnSpc>
              <a:spcPct val="90000"/>
            </a:lnSpc>
            <a:spcBef>
              <a:spcPts val="600"/>
            </a:spcBef>
            <a:spcAft>
              <a:spcPct val="35000"/>
            </a:spcAft>
          </a:pPr>
          <a:endParaRPr lang="sr-Latn-CS" sz="1800" dirty="0">
            <a:solidFill>
              <a:schemeClr val="tx1"/>
            </a:solidFill>
            <a:latin typeface="Cambria" pitchFamily="18" charset="0"/>
          </a:endParaRPr>
        </a:p>
      </dgm:t>
    </dgm:pt>
    <dgm:pt modelId="{0FABA052-74D0-447C-B66F-1CC50F0175EA}" type="parTrans" cxnId="{9DAED520-E7E0-4ADC-B7F0-3C51AFDF6EBE}">
      <dgm:prSet/>
      <dgm:spPr/>
      <dgm:t>
        <a:bodyPr/>
        <a:lstStyle/>
        <a:p>
          <a:endParaRPr lang="sr-Latn-CS"/>
        </a:p>
      </dgm:t>
    </dgm:pt>
    <dgm:pt modelId="{59C1EC33-20CF-411A-A610-6BF3A28ED039}" type="sibTrans" cxnId="{9DAED520-E7E0-4ADC-B7F0-3C51AFDF6EBE}">
      <dgm:prSet/>
      <dgm:spPr/>
      <dgm:t>
        <a:bodyPr/>
        <a:lstStyle/>
        <a:p>
          <a:endParaRPr lang="sr-Latn-CS"/>
        </a:p>
      </dgm:t>
    </dgm:pt>
    <dgm:pt modelId="{58E5B75A-B9BA-4F69-85A3-FF61FD4E74F3}">
      <dgm:prSet phldrT="[Text]" custT="1"/>
      <dgm:spPr>
        <a:noFill/>
        <a:ln>
          <a:solidFill>
            <a:schemeClr val="tx1"/>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sr-Latn-CS" sz="1800" b="1" dirty="0" smtClean="0">
            <a:solidFill>
              <a:schemeClr val="tx1"/>
            </a:solidFill>
            <a:latin typeface="Cambria" pitchFamily="18" charset="0"/>
            <a:cs typeface="Arial"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sr-Latn-CS" sz="1800" b="1" dirty="0" smtClean="0">
              <a:solidFill>
                <a:schemeClr val="tx1"/>
              </a:solidFill>
              <a:latin typeface="Cambria" pitchFamily="18" charset="0"/>
              <a:cs typeface="Arial" pitchFamily="34" charset="0"/>
            </a:rPr>
            <a:t>KOMUNIKACIJA I KOLABORACIJA</a:t>
          </a:r>
        </a:p>
        <a:p>
          <a:pPr defTabSz="800100">
            <a:lnSpc>
              <a:spcPct val="90000"/>
            </a:lnSpc>
            <a:spcBef>
              <a:spcPct val="0"/>
            </a:spcBef>
            <a:spcAft>
              <a:spcPct val="35000"/>
            </a:spcAft>
          </a:pPr>
          <a:endParaRPr lang="sr-Latn-CS" sz="1800" dirty="0">
            <a:solidFill>
              <a:schemeClr val="tx1"/>
            </a:solidFill>
            <a:latin typeface="Cambria" pitchFamily="18" charset="0"/>
          </a:endParaRPr>
        </a:p>
      </dgm:t>
    </dgm:pt>
    <dgm:pt modelId="{D691162B-03C2-4C04-B6E7-D70F9BD81B0F}" type="parTrans" cxnId="{965D9860-1DD4-4ED5-A650-D45E3B37756C}">
      <dgm:prSet/>
      <dgm:spPr/>
      <dgm:t>
        <a:bodyPr/>
        <a:lstStyle/>
        <a:p>
          <a:endParaRPr lang="sr-Latn-CS"/>
        </a:p>
      </dgm:t>
    </dgm:pt>
    <dgm:pt modelId="{10814A1A-5757-4792-A393-2F1385DBB337}" type="sibTrans" cxnId="{965D9860-1DD4-4ED5-A650-D45E3B37756C}">
      <dgm:prSet/>
      <dgm:spPr/>
      <dgm:t>
        <a:bodyPr/>
        <a:lstStyle/>
        <a:p>
          <a:endParaRPr lang="sr-Latn-CS"/>
        </a:p>
      </dgm:t>
    </dgm:pt>
    <dgm:pt modelId="{D6AF1D45-6898-4CE9-84F6-C08E32564246}">
      <dgm:prSet phldrT="[Text]" custT="1"/>
      <dgm:spPr>
        <a:solidFill>
          <a:srgbClr val="00B0F0">
            <a:alpha val="20000"/>
          </a:srgbClr>
        </a:solidFill>
        <a:ln w="28575">
          <a:solidFill>
            <a:schemeClr val="tx1"/>
          </a:solidFill>
        </a:ln>
      </dgm:spPr>
      <dgm:t>
        <a:bodyPr/>
        <a:lstStyle/>
        <a:p>
          <a:r>
            <a:rPr lang="sr-Latn-CS" sz="2000" b="1" dirty="0" smtClean="0">
              <a:solidFill>
                <a:schemeClr val="tx1"/>
              </a:solidFill>
              <a:latin typeface="Cambria" pitchFamily="18" charset="0"/>
              <a:cs typeface="Arial" pitchFamily="34" charset="0"/>
            </a:rPr>
            <a:t>KREIRANJE DIGITALNIH SADRŽAJA</a:t>
          </a:r>
        </a:p>
      </dgm:t>
    </dgm:pt>
    <dgm:pt modelId="{1EB27307-9DE7-4F2C-8F14-DBD6141BE139}" type="parTrans" cxnId="{83723992-C4FA-4A90-848F-4003DF8895D7}">
      <dgm:prSet/>
      <dgm:spPr/>
      <dgm:t>
        <a:bodyPr/>
        <a:lstStyle/>
        <a:p>
          <a:endParaRPr lang="sr-Latn-CS"/>
        </a:p>
      </dgm:t>
    </dgm:pt>
    <dgm:pt modelId="{610C2B94-FB54-4822-830B-A196160F4675}" type="sibTrans" cxnId="{83723992-C4FA-4A90-848F-4003DF8895D7}">
      <dgm:prSet/>
      <dgm:spPr/>
      <dgm:t>
        <a:bodyPr/>
        <a:lstStyle/>
        <a:p>
          <a:endParaRPr lang="sr-Latn-CS"/>
        </a:p>
      </dgm:t>
    </dgm:pt>
    <dgm:pt modelId="{E2B997E7-4DF1-4229-A5AC-AFD1D84A8572}">
      <dgm:prSet custT="1"/>
      <dgm:spPr>
        <a:noFill/>
        <a:ln>
          <a:solidFill>
            <a:schemeClr val="tx1"/>
          </a:solidFill>
        </a:ln>
      </dgm:spPr>
      <dgm:t>
        <a:bodyPr/>
        <a:lstStyle/>
        <a:p>
          <a:r>
            <a:rPr lang="sr-Latn-CS" sz="1800" b="1" dirty="0" smtClean="0">
              <a:solidFill>
                <a:schemeClr val="tx1"/>
              </a:solidFill>
              <a:latin typeface="Cambria" pitchFamily="18" charset="0"/>
              <a:cs typeface="Arial" pitchFamily="34" charset="0"/>
            </a:rPr>
            <a:t>REŠAVANJE PROBLEMA</a:t>
          </a:r>
        </a:p>
      </dgm:t>
    </dgm:pt>
    <dgm:pt modelId="{D8FF77E3-5A79-44BC-A5E4-E0C62036BF55}" type="parTrans" cxnId="{7619918D-F271-4AE7-B8B5-1ABC5878AF72}">
      <dgm:prSet/>
      <dgm:spPr/>
      <dgm:t>
        <a:bodyPr/>
        <a:lstStyle/>
        <a:p>
          <a:endParaRPr lang="sr-Latn-CS"/>
        </a:p>
      </dgm:t>
    </dgm:pt>
    <dgm:pt modelId="{BE7FE3E4-B890-4554-B36F-B028CA81F9EC}" type="sibTrans" cxnId="{7619918D-F271-4AE7-B8B5-1ABC5878AF72}">
      <dgm:prSet/>
      <dgm:spPr/>
      <dgm:t>
        <a:bodyPr/>
        <a:lstStyle/>
        <a:p>
          <a:endParaRPr lang="sr-Latn-CS"/>
        </a:p>
      </dgm:t>
    </dgm:pt>
    <dgm:pt modelId="{3BF9987A-F109-4D3F-8AD5-A21BAB250AB0}">
      <dgm:prSet custT="1"/>
      <dgm:spPr>
        <a:noFill/>
        <a:ln>
          <a:solidFill>
            <a:schemeClr val="tx1"/>
          </a:solidFill>
        </a:ln>
      </dgm:spPr>
      <dgm:t>
        <a:bodyPr/>
        <a:lstStyle/>
        <a:p>
          <a:r>
            <a:rPr lang="sr-Latn-CS" sz="1800" b="1" dirty="0" smtClean="0">
              <a:solidFill>
                <a:schemeClr val="tx1"/>
              </a:solidFill>
              <a:latin typeface="Cambria" pitchFamily="18" charset="0"/>
              <a:cs typeface="Arial" pitchFamily="34" charset="0"/>
            </a:rPr>
            <a:t>BEZBEDNOST</a:t>
          </a:r>
        </a:p>
      </dgm:t>
    </dgm:pt>
    <dgm:pt modelId="{9228E235-C43A-40D4-A3D2-794E2C1B3792}" type="parTrans" cxnId="{4DE687C5-1C93-4EB7-A4FE-1C959702D8E2}">
      <dgm:prSet/>
      <dgm:spPr/>
      <dgm:t>
        <a:bodyPr/>
        <a:lstStyle/>
        <a:p>
          <a:endParaRPr lang="sr-Latn-CS"/>
        </a:p>
      </dgm:t>
    </dgm:pt>
    <dgm:pt modelId="{0BB8DA16-4F19-46C6-8C02-12CE9EBC5C85}" type="sibTrans" cxnId="{4DE687C5-1C93-4EB7-A4FE-1C959702D8E2}">
      <dgm:prSet/>
      <dgm:spPr/>
      <dgm:t>
        <a:bodyPr/>
        <a:lstStyle/>
        <a:p>
          <a:endParaRPr lang="sr-Latn-CS"/>
        </a:p>
      </dgm:t>
    </dgm:pt>
    <dgm:pt modelId="{D60D82B3-63B1-4132-8CC6-6885DC5E9297}">
      <dgm:prSet custT="1"/>
      <dgm:spPr>
        <a:solidFill>
          <a:srgbClr val="00B0F0">
            <a:alpha val="20000"/>
          </a:srgbClr>
        </a:solidFill>
        <a:ln>
          <a:solidFill>
            <a:schemeClr val="tx1"/>
          </a:solidFill>
        </a:ln>
      </dgm:spPr>
      <dgm:t>
        <a:bodyPr/>
        <a:lstStyle/>
        <a:p>
          <a:pPr>
            <a:spcBef>
              <a:spcPts val="600"/>
            </a:spcBef>
            <a:spcAft>
              <a:spcPts val="600"/>
            </a:spcAft>
          </a:pPr>
          <a:r>
            <a:rPr lang="sr-Latn-CS" sz="2000" b="1" dirty="0" smtClean="0">
              <a:solidFill>
                <a:schemeClr val="tx1"/>
              </a:solidFill>
              <a:latin typeface="Cambria" pitchFamily="18" charset="0"/>
              <a:cs typeface="Arial" pitchFamily="34" charset="0"/>
            </a:rPr>
            <a:t>Razvoj digitalnih sadržaja</a:t>
          </a:r>
          <a:endParaRPr lang="sr-Latn-CS" sz="2000" dirty="0">
            <a:solidFill>
              <a:schemeClr val="tx1"/>
            </a:solidFill>
          </a:endParaRPr>
        </a:p>
      </dgm:t>
    </dgm:pt>
    <dgm:pt modelId="{C72F8EF0-34DD-48A8-8F55-D8ADEA3D384A}" type="parTrans" cxnId="{5BCE0C9F-0AF1-459C-9C6B-21FB170BE22F}">
      <dgm:prSet/>
      <dgm:spPr/>
      <dgm:t>
        <a:bodyPr/>
        <a:lstStyle/>
        <a:p>
          <a:endParaRPr lang="sr-Latn-CS"/>
        </a:p>
      </dgm:t>
    </dgm:pt>
    <dgm:pt modelId="{9AD85893-2F1D-4C66-BE2B-649EBC924FC6}" type="sibTrans" cxnId="{5BCE0C9F-0AF1-459C-9C6B-21FB170BE22F}">
      <dgm:prSet/>
      <dgm:spPr/>
      <dgm:t>
        <a:bodyPr/>
        <a:lstStyle/>
        <a:p>
          <a:endParaRPr lang="sr-Latn-CS"/>
        </a:p>
      </dgm:t>
    </dgm:pt>
    <dgm:pt modelId="{F152A3A8-80D6-45B8-AA73-F8977CF08BB4}">
      <dgm:prSet custT="1"/>
      <dgm:spPr>
        <a:solidFill>
          <a:srgbClr val="00B0F0">
            <a:alpha val="20000"/>
          </a:srgbClr>
        </a:solidFill>
        <a:ln>
          <a:solidFill>
            <a:schemeClr val="tx1"/>
          </a:solidFill>
        </a:ln>
      </dgm:spPr>
      <dgm:t>
        <a:bodyPr/>
        <a:lstStyle/>
        <a:p>
          <a:pPr>
            <a:spcBef>
              <a:spcPts val="600"/>
            </a:spcBef>
            <a:spcAft>
              <a:spcPts val="600"/>
            </a:spcAft>
          </a:pPr>
          <a:r>
            <a:rPr lang="sr-Latn-CS" sz="2000" b="1" dirty="0" smtClean="0">
              <a:solidFill>
                <a:schemeClr val="tx1"/>
              </a:solidFill>
              <a:latin typeface="Cambria" pitchFamily="18" charset="0"/>
              <a:cs typeface="Arial" pitchFamily="34" charset="0"/>
            </a:rPr>
            <a:t>Modifikovanje i integrisanje digitalnih sadržaja</a:t>
          </a:r>
          <a:endParaRPr lang="sr-Latn-CS" sz="2000" b="1" dirty="0">
            <a:solidFill>
              <a:schemeClr val="tx1"/>
            </a:solidFill>
            <a:latin typeface="Cambria" pitchFamily="18" charset="0"/>
          </a:endParaRPr>
        </a:p>
      </dgm:t>
    </dgm:pt>
    <dgm:pt modelId="{588FC2D2-6E9B-4C33-99A2-C321446817F8}" type="parTrans" cxnId="{1E8EA25D-BC12-4965-B32C-586D45F19375}">
      <dgm:prSet/>
      <dgm:spPr/>
      <dgm:t>
        <a:bodyPr/>
        <a:lstStyle/>
        <a:p>
          <a:endParaRPr lang="sr-Latn-CS"/>
        </a:p>
      </dgm:t>
    </dgm:pt>
    <dgm:pt modelId="{44D213CE-2DBC-453C-8F76-6B1A9483629E}" type="sibTrans" cxnId="{1E8EA25D-BC12-4965-B32C-586D45F19375}">
      <dgm:prSet/>
      <dgm:spPr/>
      <dgm:t>
        <a:bodyPr/>
        <a:lstStyle/>
        <a:p>
          <a:endParaRPr lang="sr-Latn-CS"/>
        </a:p>
      </dgm:t>
    </dgm:pt>
    <dgm:pt modelId="{C414F280-BC86-4F1C-A943-4B9F30F3F15B}">
      <dgm:prSet custT="1"/>
      <dgm:spPr>
        <a:solidFill>
          <a:srgbClr val="00B0F0">
            <a:alpha val="20000"/>
          </a:srgbClr>
        </a:solidFill>
        <a:ln>
          <a:solidFill>
            <a:schemeClr val="tx1"/>
          </a:solidFill>
        </a:ln>
      </dgm:spPr>
      <dgm:t>
        <a:bodyPr/>
        <a:lstStyle/>
        <a:p>
          <a:pPr>
            <a:spcBef>
              <a:spcPts val="600"/>
            </a:spcBef>
            <a:spcAft>
              <a:spcPts val="600"/>
            </a:spcAft>
          </a:pPr>
          <a:r>
            <a:rPr lang="sr-Latn-CS" sz="2000" b="1" dirty="0" smtClean="0">
              <a:solidFill>
                <a:schemeClr val="tx1"/>
              </a:solidFill>
              <a:latin typeface="Cambria" pitchFamily="18" charset="0"/>
              <a:cs typeface="Arial" pitchFamily="34" charset="0"/>
            </a:rPr>
            <a:t>Autorska prava i licence</a:t>
          </a:r>
          <a:endParaRPr lang="sr-Latn-CS" sz="2000" b="1" dirty="0">
            <a:solidFill>
              <a:schemeClr val="tx1"/>
            </a:solidFill>
            <a:latin typeface="Cambria" pitchFamily="18" charset="0"/>
          </a:endParaRPr>
        </a:p>
      </dgm:t>
    </dgm:pt>
    <dgm:pt modelId="{9FEA01B0-CA2E-4E23-9CDC-1A93B63760A3}" type="parTrans" cxnId="{BAC5D8FC-4B3D-416B-BEAF-FA1C297C20AE}">
      <dgm:prSet/>
      <dgm:spPr/>
      <dgm:t>
        <a:bodyPr/>
        <a:lstStyle/>
        <a:p>
          <a:endParaRPr lang="sr-Latn-CS"/>
        </a:p>
      </dgm:t>
    </dgm:pt>
    <dgm:pt modelId="{03AE01AA-A93D-46E0-A778-1D17E4AE8136}" type="sibTrans" cxnId="{BAC5D8FC-4B3D-416B-BEAF-FA1C297C20AE}">
      <dgm:prSet/>
      <dgm:spPr/>
      <dgm:t>
        <a:bodyPr/>
        <a:lstStyle/>
        <a:p>
          <a:endParaRPr lang="sr-Latn-CS"/>
        </a:p>
      </dgm:t>
    </dgm:pt>
    <dgm:pt modelId="{EC5F4318-BDE8-4CC1-AF42-C33F21119CAA}">
      <dgm:prSet custT="1"/>
      <dgm:spPr>
        <a:solidFill>
          <a:srgbClr val="00B0F0">
            <a:alpha val="20000"/>
          </a:srgbClr>
        </a:solidFill>
        <a:ln>
          <a:solidFill>
            <a:schemeClr val="tx1"/>
          </a:solidFill>
        </a:ln>
      </dgm:spPr>
      <dgm:t>
        <a:bodyPr/>
        <a:lstStyle/>
        <a:p>
          <a:pPr>
            <a:spcBef>
              <a:spcPts val="600"/>
            </a:spcBef>
            <a:spcAft>
              <a:spcPts val="600"/>
            </a:spcAft>
          </a:pPr>
          <a:r>
            <a:rPr lang="sr-Latn-CS" sz="2000" b="1" dirty="0" smtClean="0">
              <a:solidFill>
                <a:schemeClr val="tx1"/>
              </a:solidFill>
              <a:latin typeface="Cambria" pitchFamily="18" charset="0"/>
              <a:cs typeface="Arial" pitchFamily="34" charset="0"/>
            </a:rPr>
            <a:t>Programiranje</a:t>
          </a:r>
          <a:endParaRPr lang="sr-Latn-CS" sz="2000" b="1" dirty="0">
            <a:solidFill>
              <a:schemeClr val="tx1"/>
            </a:solidFill>
            <a:latin typeface="Cambria" pitchFamily="18" charset="0"/>
          </a:endParaRPr>
        </a:p>
      </dgm:t>
    </dgm:pt>
    <dgm:pt modelId="{881A68DB-CD06-4F36-A806-76FBFCC3CCC3}" type="parTrans" cxnId="{FD14F29B-7930-468F-8903-8111A174CC91}">
      <dgm:prSet/>
      <dgm:spPr/>
      <dgm:t>
        <a:bodyPr/>
        <a:lstStyle/>
        <a:p>
          <a:endParaRPr lang="sr-Latn-CS"/>
        </a:p>
      </dgm:t>
    </dgm:pt>
    <dgm:pt modelId="{D0F4E6D6-AEC9-4974-8108-F4E6E04730D7}" type="sibTrans" cxnId="{FD14F29B-7930-468F-8903-8111A174CC91}">
      <dgm:prSet/>
      <dgm:spPr/>
      <dgm:t>
        <a:bodyPr/>
        <a:lstStyle/>
        <a:p>
          <a:endParaRPr lang="sr-Latn-CS"/>
        </a:p>
      </dgm:t>
    </dgm:pt>
    <dgm:pt modelId="{C7645580-51A0-49E0-AAB8-B09EDC27DC1F}" type="pres">
      <dgm:prSet presAssocID="{04F69C06-AE93-4B97-8384-86F2CC8ED338}" presName="Name0" presStyleCnt="0">
        <dgm:presLayoutVars>
          <dgm:dir/>
          <dgm:animLvl val="lvl"/>
          <dgm:resizeHandles val="exact"/>
        </dgm:presLayoutVars>
      </dgm:prSet>
      <dgm:spPr/>
      <dgm:t>
        <a:bodyPr/>
        <a:lstStyle/>
        <a:p>
          <a:endParaRPr lang="sr-Latn-CS"/>
        </a:p>
      </dgm:t>
    </dgm:pt>
    <dgm:pt modelId="{7BF5FA28-1F54-48F7-8478-6F660940E6D4}" type="pres">
      <dgm:prSet presAssocID="{FF69ED63-3360-4898-AF23-E222B8E4B13B}" presName="linNode" presStyleCnt="0"/>
      <dgm:spPr/>
    </dgm:pt>
    <dgm:pt modelId="{D2492043-620D-4CE2-A9F1-072DCE544CF5}" type="pres">
      <dgm:prSet presAssocID="{FF69ED63-3360-4898-AF23-E222B8E4B13B}" presName="parentText" presStyleLbl="node1" presStyleIdx="0" presStyleCnt="5" custScaleX="95393">
        <dgm:presLayoutVars>
          <dgm:chMax val="1"/>
          <dgm:bulletEnabled val="1"/>
        </dgm:presLayoutVars>
      </dgm:prSet>
      <dgm:spPr/>
      <dgm:t>
        <a:bodyPr/>
        <a:lstStyle/>
        <a:p>
          <a:endParaRPr lang="sr-Latn-CS"/>
        </a:p>
      </dgm:t>
    </dgm:pt>
    <dgm:pt modelId="{2561824C-1E3A-49E4-83EB-9117BB96E06D}" type="pres">
      <dgm:prSet presAssocID="{59C1EC33-20CF-411A-A610-6BF3A28ED039}" presName="sp" presStyleCnt="0"/>
      <dgm:spPr/>
    </dgm:pt>
    <dgm:pt modelId="{DF73680A-EE26-4FC0-97FB-84BC99C12E55}" type="pres">
      <dgm:prSet presAssocID="{58E5B75A-B9BA-4F69-85A3-FF61FD4E74F3}" presName="linNode" presStyleCnt="0"/>
      <dgm:spPr/>
    </dgm:pt>
    <dgm:pt modelId="{4B75CF4F-8827-45FE-B762-EE7466DC4C98}" type="pres">
      <dgm:prSet presAssocID="{58E5B75A-B9BA-4F69-85A3-FF61FD4E74F3}" presName="parentText" presStyleLbl="node1" presStyleIdx="1" presStyleCnt="5" custScaleX="94332">
        <dgm:presLayoutVars>
          <dgm:chMax val="1"/>
          <dgm:bulletEnabled val="1"/>
        </dgm:presLayoutVars>
      </dgm:prSet>
      <dgm:spPr/>
      <dgm:t>
        <a:bodyPr/>
        <a:lstStyle/>
        <a:p>
          <a:endParaRPr lang="sr-Latn-CS"/>
        </a:p>
      </dgm:t>
    </dgm:pt>
    <dgm:pt modelId="{3450CCE2-18A0-4209-A106-53FA5D98F59E}" type="pres">
      <dgm:prSet presAssocID="{10814A1A-5757-4792-A393-2F1385DBB337}" presName="sp" presStyleCnt="0"/>
      <dgm:spPr/>
    </dgm:pt>
    <dgm:pt modelId="{7CCE1AC7-B140-4A31-9C93-0DA642CCD2D3}" type="pres">
      <dgm:prSet presAssocID="{D6AF1D45-6898-4CE9-84F6-C08E32564246}" presName="linNode" presStyleCnt="0"/>
      <dgm:spPr/>
    </dgm:pt>
    <dgm:pt modelId="{8978935B-7841-4E68-86A2-FBF02C9E5052}" type="pres">
      <dgm:prSet presAssocID="{D6AF1D45-6898-4CE9-84F6-C08E32564246}" presName="parentText" presStyleLbl="node1" presStyleIdx="2" presStyleCnt="5" custScaleX="95126">
        <dgm:presLayoutVars>
          <dgm:chMax val="1"/>
          <dgm:bulletEnabled val="1"/>
        </dgm:presLayoutVars>
      </dgm:prSet>
      <dgm:spPr/>
      <dgm:t>
        <a:bodyPr/>
        <a:lstStyle/>
        <a:p>
          <a:endParaRPr lang="sr-Latn-CS"/>
        </a:p>
      </dgm:t>
    </dgm:pt>
    <dgm:pt modelId="{AE1F021D-5412-4A41-870B-4E36E9D1BB6E}" type="pres">
      <dgm:prSet presAssocID="{D6AF1D45-6898-4CE9-84F6-C08E32564246}" presName="descendantText" presStyleLbl="alignAccFollowNode1" presStyleIdx="0" presStyleCnt="1" custScaleY="252888">
        <dgm:presLayoutVars>
          <dgm:bulletEnabled val="1"/>
        </dgm:presLayoutVars>
      </dgm:prSet>
      <dgm:spPr/>
      <dgm:t>
        <a:bodyPr/>
        <a:lstStyle/>
        <a:p>
          <a:endParaRPr lang="sr-Latn-CS"/>
        </a:p>
      </dgm:t>
    </dgm:pt>
    <dgm:pt modelId="{C4BD75E2-C65E-4570-AA3E-80742AE6F3E3}" type="pres">
      <dgm:prSet presAssocID="{610C2B94-FB54-4822-830B-A196160F4675}" presName="sp" presStyleCnt="0"/>
      <dgm:spPr/>
    </dgm:pt>
    <dgm:pt modelId="{65082090-0FE9-494B-A825-C7221464831D}" type="pres">
      <dgm:prSet presAssocID="{3BF9987A-F109-4D3F-8AD5-A21BAB250AB0}" presName="linNode" presStyleCnt="0"/>
      <dgm:spPr/>
    </dgm:pt>
    <dgm:pt modelId="{30EE110E-AA3E-4FE9-8922-50F0E442A4AB}" type="pres">
      <dgm:prSet presAssocID="{3BF9987A-F109-4D3F-8AD5-A21BAB250AB0}" presName="parentText" presStyleLbl="node1" presStyleIdx="3" presStyleCnt="5" custScaleX="94509">
        <dgm:presLayoutVars>
          <dgm:chMax val="1"/>
          <dgm:bulletEnabled val="1"/>
        </dgm:presLayoutVars>
      </dgm:prSet>
      <dgm:spPr/>
      <dgm:t>
        <a:bodyPr/>
        <a:lstStyle/>
        <a:p>
          <a:endParaRPr lang="sr-Latn-CS"/>
        </a:p>
      </dgm:t>
    </dgm:pt>
    <dgm:pt modelId="{254740FA-35CF-4DD4-A52C-631AE3E4C760}" type="pres">
      <dgm:prSet presAssocID="{0BB8DA16-4F19-46C6-8C02-12CE9EBC5C85}" presName="sp" presStyleCnt="0"/>
      <dgm:spPr/>
    </dgm:pt>
    <dgm:pt modelId="{5EEC9879-6A84-49CC-839B-DF7EC03D165E}" type="pres">
      <dgm:prSet presAssocID="{E2B997E7-4DF1-4229-A5AC-AFD1D84A8572}" presName="linNode" presStyleCnt="0"/>
      <dgm:spPr/>
    </dgm:pt>
    <dgm:pt modelId="{196A9109-EB2B-4C38-96B5-7DA775591E4A}" type="pres">
      <dgm:prSet presAssocID="{E2B997E7-4DF1-4229-A5AC-AFD1D84A8572}" presName="parentText" presStyleLbl="node1" presStyleIdx="4" presStyleCnt="5" custScaleX="95126">
        <dgm:presLayoutVars>
          <dgm:chMax val="1"/>
          <dgm:bulletEnabled val="1"/>
        </dgm:presLayoutVars>
      </dgm:prSet>
      <dgm:spPr/>
      <dgm:t>
        <a:bodyPr/>
        <a:lstStyle/>
        <a:p>
          <a:endParaRPr lang="sr-Latn-CS"/>
        </a:p>
      </dgm:t>
    </dgm:pt>
  </dgm:ptLst>
  <dgm:cxnLst>
    <dgm:cxn modelId="{2C1AD0C1-03C5-4187-8BAD-F20F97A6434C}" type="presOf" srcId="{3BF9987A-F109-4D3F-8AD5-A21BAB250AB0}" destId="{30EE110E-AA3E-4FE9-8922-50F0E442A4AB}" srcOrd="0" destOrd="0" presId="urn:microsoft.com/office/officeart/2005/8/layout/vList5"/>
    <dgm:cxn modelId="{ADD2201A-9974-45BA-92D6-C48055E3BF7C}" type="presOf" srcId="{F152A3A8-80D6-45B8-AA73-F8977CF08BB4}" destId="{AE1F021D-5412-4A41-870B-4E36E9D1BB6E}" srcOrd="0" destOrd="1" presId="urn:microsoft.com/office/officeart/2005/8/layout/vList5"/>
    <dgm:cxn modelId="{50F1D347-1D13-465C-8FF5-CADC8CDC09C2}" type="presOf" srcId="{FF69ED63-3360-4898-AF23-E222B8E4B13B}" destId="{D2492043-620D-4CE2-A9F1-072DCE544CF5}" srcOrd="0" destOrd="0" presId="urn:microsoft.com/office/officeart/2005/8/layout/vList5"/>
    <dgm:cxn modelId="{FD14F29B-7930-468F-8903-8111A174CC91}" srcId="{D6AF1D45-6898-4CE9-84F6-C08E32564246}" destId="{EC5F4318-BDE8-4CC1-AF42-C33F21119CAA}" srcOrd="3" destOrd="0" parTransId="{881A68DB-CD06-4F36-A806-76FBFCC3CCC3}" sibTransId="{D0F4E6D6-AEC9-4974-8108-F4E6E04730D7}"/>
    <dgm:cxn modelId="{BA7242E6-DF86-4BC4-A6DA-F8AD4BD72813}" type="presOf" srcId="{04F69C06-AE93-4B97-8384-86F2CC8ED338}" destId="{C7645580-51A0-49E0-AAB8-B09EDC27DC1F}" srcOrd="0" destOrd="0" presId="urn:microsoft.com/office/officeart/2005/8/layout/vList5"/>
    <dgm:cxn modelId="{9DAED520-E7E0-4ADC-B7F0-3C51AFDF6EBE}" srcId="{04F69C06-AE93-4B97-8384-86F2CC8ED338}" destId="{FF69ED63-3360-4898-AF23-E222B8E4B13B}" srcOrd="0" destOrd="0" parTransId="{0FABA052-74D0-447C-B66F-1CC50F0175EA}" sibTransId="{59C1EC33-20CF-411A-A610-6BF3A28ED039}"/>
    <dgm:cxn modelId="{81AE1C51-C7A1-46A5-ABC7-B7D4EF36913E}" type="presOf" srcId="{58E5B75A-B9BA-4F69-85A3-FF61FD4E74F3}" destId="{4B75CF4F-8827-45FE-B762-EE7466DC4C98}" srcOrd="0" destOrd="0" presId="urn:microsoft.com/office/officeart/2005/8/layout/vList5"/>
    <dgm:cxn modelId="{83723992-C4FA-4A90-848F-4003DF8895D7}" srcId="{04F69C06-AE93-4B97-8384-86F2CC8ED338}" destId="{D6AF1D45-6898-4CE9-84F6-C08E32564246}" srcOrd="2" destOrd="0" parTransId="{1EB27307-9DE7-4F2C-8F14-DBD6141BE139}" sibTransId="{610C2B94-FB54-4822-830B-A196160F4675}"/>
    <dgm:cxn modelId="{F33BC94E-BC4F-4D5C-BED3-104780121060}" type="presOf" srcId="{D6AF1D45-6898-4CE9-84F6-C08E32564246}" destId="{8978935B-7841-4E68-86A2-FBF02C9E5052}" srcOrd="0" destOrd="0" presId="urn:microsoft.com/office/officeart/2005/8/layout/vList5"/>
    <dgm:cxn modelId="{F295FFBE-45AD-47F3-906A-5E06BFB527DA}" type="presOf" srcId="{C414F280-BC86-4F1C-A943-4B9F30F3F15B}" destId="{AE1F021D-5412-4A41-870B-4E36E9D1BB6E}" srcOrd="0" destOrd="2" presId="urn:microsoft.com/office/officeart/2005/8/layout/vList5"/>
    <dgm:cxn modelId="{82DD9024-FFB3-4210-88F6-A1ED55AAD599}" type="presOf" srcId="{D60D82B3-63B1-4132-8CC6-6885DC5E9297}" destId="{AE1F021D-5412-4A41-870B-4E36E9D1BB6E}" srcOrd="0" destOrd="0" presId="urn:microsoft.com/office/officeart/2005/8/layout/vList5"/>
    <dgm:cxn modelId="{5BCE0C9F-0AF1-459C-9C6B-21FB170BE22F}" srcId="{D6AF1D45-6898-4CE9-84F6-C08E32564246}" destId="{D60D82B3-63B1-4132-8CC6-6885DC5E9297}" srcOrd="0" destOrd="0" parTransId="{C72F8EF0-34DD-48A8-8F55-D8ADEA3D384A}" sibTransId="{9AD85893-2F1D-4C66-BE2B-649EBC924FC6}"/>
    <dgm:cxn modelId="{4DE687C5-1C93-4EB7-A4FE-1C959702D8E2}" srcId="{04F69C06-AE93-4B97-8384-86F2CC8ED338}" destId="{3BF9987A-F109-4D3F-8AD5-A21BAB250AB0}" srcOrd="3" destOrd="0" parTransId="{9228E235-C43A-40D4-A3D2-794E2C1B3792}" sibTransId="{0BB8DA16-4F19-46C6-8C02-12CE9EBC5C85}"/>
    <dgm:cxn modelId="{BC208764-C802-450F-97ED-3865767D9D25}" type="presOf" srcId="{EC5F4318-BDE8-4CC1-AF42-C33F21119CAA}" destId="{AE1F021D-5412-4A41-870B-4E36E9D1BB6E}" srcOrd="0" destOrd="3" presId="urn:microsoft.com/office/officeart/2005/8/layout/vList5"/>
    <dgm:cxn modelId="{965D9860-1DD4-4ED5-A650-D45E3B37756C}" srcId="{04F69C06-AE93-4B97-8384-86F2CC8ED338}" destId="{58E5B75A-B9BA-4F69-85A3-FF61FD4E74F3}" srcOrd="1" destOrd="0" parTransId="{D691162B-03C2-4C04-B6E7-D70F9BD81B0F}" sibTransId="{10814A1A-5757-4792-A393-2F1385DBB337}"/>
    <dgm:cxn modelId="{7619918D-F271-4AE7-B8B5-1ABC5878AF72}" srcId="{04F69C06-AE93-4B97-8384-86F2CC8ED338}" destId="{E2B997E7-4DF1-4229-A5AC-AFD1D84A8572}" srcOrd="4" destOrd="0" parTransId="{D8FF77E3-5A79-44BC-A5E4-E0C62036BF55}" sibTransId="{BE7FE3E4-B890-4554-B36F-B028CA81F9EC}"/>
    <dgm:cxn modelId="{1E8EA25D-BC12-4965-B32C-586D45F19375}" srcId="{D6AF1D45-6898-4CE9-84F6-C08E32564246}" destId="{F152A3A8-80D6-45B8-AA73-F8977CF08BB4}" srcOrd="1" destOrd="0" parTransId="{588FC2D2-6E9B-4C33-99A2-C321446817F8}" sibTransId="{44D213CE-2DBC-453C-8F76-6B1A9483629E}"/>
    <dgm:cxn modelId="{BAC5D8FC-4B3D-416B-BEAF-FA1C297C20AE}" srcId="{D6AF1D45-6898-4CE9-84F6-C08E32564246}" destId="{C414F280-BC86-4F1C-A943-4B9F30F3F15B}" srcOrd="2" destOrd="0" parTransId="{9FEA01B0-CA2E-4E23-9CDC-1A93B63760A3}" sibTransId="{03AE01AA-A93D-46E0-A778-1D17E4AE8136}"/>
    <dgm:cxn modelId="{762DFC44-08E5-43B7-A7DB-244CDE80A43E}" type="presOf" srcId="{E2B997E7-4DF1-4229-A5AC-AFD1D84A8572}" destId="{196A9109-EB2B-4C38-96B5-7DA775591E4A}" srcOrd="0" destOrd="0" presId="urn:microsoft.com/office/officeart/2005/8/layout/vList5"/>
    <dgm:cxn modelId="{E0A0DBE5-F738-45FB-9533-BCE740D20AE2}" type="presParOf" srcId="{C7645580-51A0-49E0-AAB8-B09EDC27DC1F}" destId="{7BF5FA28-1F54-48F7-8478-6F660940E6D4}" srcOrd="0" destOrd="0" presId="urn:microsoft.com/office/officeart/2005/8/layout/vList5"/>
    <dgm:cxn modelId="{185D6516-6D93-43BE-9A4E-C94604FA7477}" type="presParOf" srcId="{7BF5FA28-1F54-48F7-8478-6F660940E6D4}" destId="{D2492043-620D-4CE2-A9F1-072DCE544CF5}" srcOrd="0" destOrd="0" presId="urn:microsoft.com/office/officeart/2005/8/layout/vList5"/>
    <dgm:cxn modelId="{152DC10A-3F5C-4F28-B98B-30E13665810C}" type="presParOf" srcId="{C7645580-51A0-49E0-AAB8-B09EDC27DC1F}" destId="{2561824C-1E3A-49E4-83EB-9117BB96E06D}" srcOrd="1" destOrd="0" presId="urn:microsoft.com/office/officeart/2005/8/layout/vList5"/>
    <dgm:cxn modelId="{438DCB90-5E56-4CAF-B526-1F348D9CC65E}" type="presParOf" srcId="{C7645580-51A0-49E0-AAB8-B09EDC27DC1F}" destId="{DF73680A-EE26-4FC0-97FB-84BC99C12E55}" srcOrd="2" destOrd="0" presId="urn:microsoft.com/office/officeart/2005/8/layout/vList5"/>
    <dgm:cxn modelId="{75CEA5C3-8936-4F0C-BC3E-53E2C8C0A119}" type="presParOf" srcId="{DF73680A-EE26-4FC0-97FB-84BC99C12E55}" destId="{4B75CF4F-8827-45FE-B762-EE7466DC4C98}" srcOrd="0" destOrd="0" presId="urn:microsoft.com/office/officeart/2005/8/layout/vList5"/>
    <dgm:cxn modelId="{1AD624E0-189D-48A3-9A00-802A04025D8E}" type="presParOf" srcId="{C7645580-51A0-49E0-AAB8-B09EDC27DC1F}" destId="{3450CCE2-18A0-4209-A106-53FA5D98F59E}" srcOrd="3" destOrd="0" presId="urn:microsoft.com/office/officeart/2005/8/layout/vList5"/>
    <dgm:cxn modelId="{DB1BD3B1-3D04-4378-810E-58336EA582BA}" type="presParOf" srcId="{C7645580-51A0-49E0-AAB8-B09EDC27DC1F}" destId="{7CCE1AC7-B140-4A31-9C93-0DA642CCD2D3}" srcOrd="4" destOrd="0" presId="urn:microsoft.com/office/officeart/2005/8/layout/vList5"/>
    <dgm:cxn modelId="{4C89330D-4717-4449-807D-01F1EDF190F0}" type="presParOf" srcId="{7CCE1AC7-B140-4A31-9C93-0DA642CCD2D3}" destId="{8978935B-7841-4E68-86A2-FBF02C9E5052}" srcOrd="0" destOrd="0" presId="urn:microsoft.com/office/officeart/2005/8/layout/vList5"/>
    <dgm:cxn modelId="{3D808082-6799-4959-8A23-23333420C6ED}" type="presParOf" srcId="{7CCE1AC7-B140-4A31-9C93-0DA642CCD2D3}" destId="{AE1F021D-5412-4A41-870B-4E36E9D1BB6E}" srcOrd="1" destOrd="0" presId="urn:microsoft.com/office/officeart/2005/8/layout/vList5"/>
    <dgm:cxn modelId="{D6BE7A2A-D098-4595-81A5-8BADCD43C8A9}" type="presParOf" srcId="{C7645580-51A0-49E0-AAB8-B09EDC27DC1F}" destId="{C4BD75E2-C65E-4570-AA3E-80742AE6F3E3}" srcOrd="5" destOrd="0" presId="urn:microsoft.com/office/officeart/2005/8/layout/vList5"/>
    <dgm:cxn modelId="{139BC454-E96F-49DB-9C5D-F6B3F3F75699}" type="presParOf" srcId="{C7645580-51A0-49E0-AAB8-B09EDC27DC1F}" destId="{65082090-0FE9-494B-A825-C7221464831D}" srcOrd="6" destOrd="0" presId="urn:microsoft.com/office/officeart/2005/8/layout/vList5"/>
    <dgm:cxn modelId="{7B987590-D6EB-48EB-BDC6-6EE5A5A48A9E}" type="presParOf" srcId="{65082090-0FE9-494B-A825-C7221464831D}" destId="{30EE110E-AA3E-4FE9-8922-50F0E442A4AB}" srcOrd="0" destOrd="0" presId="urn:microsoft.com/office/officeart/2005/8/layout/vList5"/>
    <dgm:cxn modelId="{C107F50A-776E-4EEA-98D7-04420D2C07DF}" type="presParOf" srcId="{C7645580-51A0-49E0-AAB8-B09EDC27DC1F}" destId="{254740FA-35CF-4DD4-A52C-631AE3E4C760}" srcOrd="7" destOrd="0" presId="urn:microsoft.com/office/officeart/2005/8/layout/vList5"/>
    <dgm:cxn modelId="{74AF8749-D5C3-41CD-A5DD-F98EE25A5368}" type="presParOf" srcId="{C7645580-51A0-49E0-AAB8-B09EDC27DC1F}" destId="{5EEC9879-6A84-49CC-839B-DF7EC03D165E}" srcOrd="8" destOrd="0" presId="urn:microsoft.com/office/officeart/2005/8/layout/vList5"/>
    <dgm:cxn modelId="{1856B6E1-7EF9-4DD0-92C1-2AAD517C708D}" type="presParOf" srcId="{5EEC9879-6A84-49CC-839B-DF7EC03D165E}" destId="{196A9109-EB2B-4C38-96B5-7DA775591E4A}" srcOrd="0" destOrd="0" presId="urn:microsoft.com/office/officeart/2005/8/layout/vList5"/>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4F69C06-AE93-4B97-8384-86F2CC8ED33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sr-Latn-CS"/>
        </a:p>
      </dgm:t>
    </dgm:pt>
    <dgm:pt modelId="{FF69ED63-3360-4898-AF23-E222B8E4B13B}">
      <dgm:prSet phldrT="[Text]" custT="1"/>
      <dgm:spPr>
        <a:noFill/>
        <a:ln w="28575">
          <a:solidFill>
            <a:schemeClr val="tx1"/>
          </a:solidFill>
        </a:ln>
      </dgm:spPr>
      <dgm:t>
        <a:bodyPr/>
        <a:lstStyle/>
        <a:p>
          <a:pPr marL="0" marR="0" indent="0" defTabSz="914400" eaLnBrk="1" fontAlgn="auto" latinLnBrk="0" hangingPunct="1">
            <a:lnSpc>
              <a:spcPct val="100000"/>
            </a:lnSpc>
            <a:spcBef>
              <a:spcPts val="600"/>
            </a:spcBef>
            <a:spcAft>
              <a:spcPts val="0"/>
            </a:spcAft>
            <a:buClrTx/>
            <a:buSzTx/>
            <a:buFontTx/>
            <a:buNone/>
            <a:tabLst/>
            <a:defRPr/>
          </a:pPr>
          <a:endParaRPr lang="sr-Latn-CS" sz="1800" b="1" dirty="0" smtClean="0">
            <a:solidFill>
              <a:schemeClr val="tx1"/>
            </a:solidFill>
            <a:latin typeface="Cambria" pitchFamily="18" charset="0"/>
            <a:cs typeface="Arial" pitchFamily="34" charset="0"/>
          </a:endParaRPr>
        </a:p>
        <a:p>
          <a:pPr marL="0" marR="0" indent="0" defTabSz="914400" eaLnBrk="1" fontAlgn="auto" latinLnBrk="0" hangingPunct="1">
            <a:lnSpc>
              <a:spcPct val="100000"/>
            </a:lnSpc>
            <a:spcBef>
              <a:spcPts val="600"/>
            </a:spcBef>
            <a:spcAft>
              <a:spcPts val="0"/>
            </a:spcAft>
            <a:buClrTx/>
            <a:buSzTx/>
            <a:buFontTx/>
            <a:buNone/>
            <a:tabLst/>
            <a:defRPr/>
          </a:pPr>
          <a:r>
            <a:rPr lang="sr-Latn-CS" sz="1800" b="1" dirty="0" smtClean="0">
              <a:solidFill>
                <a:schemeClr val="tx1"/>
              </a:solidFill>
              <a:latin typeface="Cambria" pitchFamily="18" charset="0"/>
              <a:cs typeface="Arial" pitchFamily="34" charset="0"/>
            </a:rPr>
            <a:t>INFORMACIJE I PODACI</a:t>
          </a:r>
        </a:p>
        <a:p>
          <a:pPr defTabSz="933450">
            <a:lnSpc>
              <a:spcPct val="90000"/>
            </a:lnSpc>
            <a:spcBef>
              <a:spcPts val="600"/>
            </a:spcBef>
            <a:spcAft>
              <a:spcPct val="35000"/>
            </a:spcAft>
          </a:pPr>
          <a:endParaRPr lang="sr-Latn-CS" sz="1800" dirty="0">
            <a:solidFill>
              <a:schemeClr val="tx1"/>
            </a:solidFill>
            <a:latin typeface="Cambria" pitchFamily="18" charset="0"/>
          </a:endParaRPr>
        </a:p>
      </dgm:t>
    </dgm:pt>
    <dgm:pt modelId="{0FABA052-74D0-447C-B66F-1CC50F0175EA}" type="parTrans" cxnId="{9DAED520-E7E0-4ADC-B7F0-3C51AFDF6EBE}">
      <dgm:prSet/>
      <dgm:spPr/>
      <dgm:t>
        <a:bodyPr/>
        <a:lstStyle/>
        <a:p>
          <a:endParaRPr lang="sr-Latn-CS"/>
        </a:p>
      </dgm:t>
    </dgm:pt>
    <dgm:pt modelId="{59C1EC33-20CF-411A-A610-6BF3A28ED039}" type="sibTrans" cxnId="{9DAED520-E7E0-4ADC-B7F0-3C51AFDF6EBE}">
      <dgm:prSet/>
      <dgm:spPr/>
      <dgm:t>
        <a:bodyPr/>
        <a:lstStyle/>
        <a:p>
          <a:endParaRPr lang="sr-Latn-CS"/>
        </a:p>
      </dgm:t>
    </dgm:pt>
    <dgm:pt modelId="{58E5B75A-B9BA-4F69-85A3-FF61FD4E74F3}">
      <dgm:prSet phldrT="[Text]" custT="1"/>
      <dgm:spPr>
        <a:noFill/>
        <a:ln w="28575">
          <a:solidFill>
            <a:schemeClr val="tx1"/>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sr-Latn-CS" sz="1800" b="1" dirty="0" smtClean="0">
            <a:solidFill>
              <a:schemeClr val="tx1"/>
            </a:solidFill>
            <a:latin typeface="Cambria" pitchFamily="18" charset="0"/>
            <a:cs typeface="Arial"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sr-Latn-CS" sz="1800" b="1" dirty="0" smtClean="0">
              <a:solidFill>
                <a:schemeClr val="tx1"/>
              </a:solidFill>
              <a:latin typeface="Cambria" pitchFamily="18" charset="0"/>
              <a:cs typeface="Arial" pitchFamily="34" charset="0"/>
            </a:rPr>
            <a:t>KOMUNIKACIJA I KOLABORACIJA</a:t>
          </a:r>
        </a:p>
        <a:p>
          <a:pPr defTabSz="800100">
            <a:lnSpc>
              <a:spcPct val="90000"/>
            </a:lnSpc>
            <a:spcBef>
              <a:spcPct val="0"/>
            </a:spcBef>
            <a:spcAft>
              <a:spcPct val="35000"/>
            </a:spcAft>
          </a:pPr>
          <a:endParaRPr lang="sr-Latn-CS" sz="1800" dirty="0">
            <a:solidFill>
              <a:schemeClr val="tx1"/>
            </a:solidFill>
            <a:latin typeface="Cambria" pitchFamily="18" charset="0"/>
          </a:endParaRPr>
        </a:p>
      </dgm:t>
    </dgm:pt>
    <dgm:pt modelId="{D691162B-03C2-4C04-B6E7-D70F9BD81B0F}" type="parTrans" cxnId="{965D9860-1DD4-4ED5-A650-D45E3B37756C}">
      <dgm:prSet/>
      <dgm:spPr/>
      <dgm:t>
        <a:bodyPr/>
        <a:lstStyle/>
        <a:p>
          <a:endParaRPr lang="sr-Latn-CS"/>
        </a:p>
      </dgm:t>
    </dgm:pt>
    <dgm:pt modelId="{10814A1A-5757-4792-A393-2F1385DBB337}" type="sibTrans" cxnId="{965D9860-1DD4-4ED5-A650-D45E3B37756C}">
      <dgm:prSet/>
      <dgm:spPr/>
      <dgm:t>
        <a:bodyPr/>
        <a:lstStyle/>
        <a:p>
          <a:endParaRPr lang="sr-Latn-CS"/>
        </a:p>
      </dgm:t>
    </dgm:pt>
    <dgm:pt modelId="{D6AF1D45-6898-4CE9-84F6-C08E32564246}">
      <dgm:prSet phldrT="[Text]" custT="1"/>
      <dgm:spPr>
        <a:noFill/>
        <a:ln w="28575">
          <a:solidFill>
            <a:schemeClr val="tx1"/>
          </a:solidFill>
        </a:ln>
      </dgm:spPr>
      <dgm:t>
        <a:bodyPr/>
        <a:lstStyle/>
        <a:p>
          <a:r>
            <a:rPr lang="sr-Latn-CS" sz="1800" b="1" dirty="0" smtClean="0">
              <a:solidFill>
                <a:schemeClr val="tx1"/>
              </a:solidFill>
              <a:latin typeface="Cambria" pitchFamily="18" charset="0"/>
              <a:cs typeface="Arial" pitchFamily="34" charset="0"/>
            </a:rPr>
            <a:t>KREIRANJE DIGITALNIH SADRŽAJA</a:t>
          </a:r>
        </a:p>
      </dgm:t>
    </dgm:pt>
    <dgm:pt modelId="{1EB27307-9DE7-4F2C-8F14-DBD6141BE139}" type="parTrans" cxnId="{83723992-C4FA-4A90-848F-4003DF8895D7}">
      <dgm:prSet/>
      <dgm:spPr/>
      <dgm:t>
        <a:bodyPr/>
        <a:lstStyle/>
        <a:p>
          <a:endParaRPr lang="sr-Latn-CS"/>
        </a:p>
      </dgm:t>
    </dgm:pt>
    <dgm:pt modelId="{610C2B94-FB54-4822-830B-A196160F4675}" type="sibTrans" cxnId="{83723992-C4FA-4A90-848F-4003DF8895D7}">
      <dgm:prSet/>
      <dgm:spPr/>
      <dgm:t>
        <a:bodyPr/>
        <a:lstStyle/>
        <a:p>
          <a:endParaRPr lang="sr-Latn-CS"/>
        </a:p>
      </dgm:t>
    </dgm:pt>
    <dgm:pt modelId="{E2B997E7-4DF1-4229-A5AC-AFD1D84A8572}">
      <dgm:prSet custT="1"/>
      <dgm:spPr>
        <a:noFill/>
        <a:ln w="28575">
          <a:solidFill>
            <a:schemeClr val="tx1"/>
          </a:solidFill>
        </a:ln>
      </dgm:spPr>
      <dgm:t>
        <a:bodyPr/>
        <a:lstStyle/>
        <a:p>
          <a:r>
            <a:rPr lang="sr-Latn-CS" sz="1800" b="1" dirty="0" smtClean="0">
              <a:solidFill>
                <a:schemeClr val="tx1"/>
              </a:solidFill>
              <a:latin typeface="Cambria" pitchFamily="18" charset="0"/>
              <a:cs typeface="Arial" pitchFamily="34" charset="0"/>
            </a:rPr>
            <a:t>REŠAVANJE PROBLEMA</a:t>
          </a:r>
        </a:p>
      </dgm:t>
    </dgm:pt>
    <dgm:pt modelId="{D8FF77E3-5A79-44BC-A5E4-E0C62036BF55}" type="parTrans" cxnId="{7619918D-F271-4AE7-B8B5-1ABC5878AF72}">
      <dgm:prSet/>
      <dgm:spPr/>
      <dgm:t>
        <a:bodyPr/>
        <a:lstStyle/>
        <a:p>
          <a:endParaRPr lang="sr-Latn-CS"/>
        </a:p>
      </dgm:t>
    </dgm:pt>
    <dgm:pt modelId="{BE7FE3E4-B890-4554-B36F-B028CA81F9EC}" type="sibTrans" cxnId="{7619918D-F271-4AE7-B8B5-1ABC5878AF72}">
      <dgm:prSet/>
      <dgm:spPr/>
      <dgm:t>
        <a:bodyPr/>
        <a:lstStyle/>
        <a:p>
          <a:endParaRPr lang="sr-Latn-CS"/>
        </a:p>
      </dgm:t>
    </dgm:pt>
    <dgm:pt modelId="{3BF9987A-F109-4D3F-8AD5-A21BAB250AB0}">
      <dgm:prSet custT="1"/>
      <dgm:spPr>
        <a:solidFill>
          <a:srgbClr val="00B0F0">
            <a:alpha val="20000"/>
          </a:srgbClr>
        </a:solidFill>
        <a:ln w="28575">
          <a:solidFill>
            <a:schemeClr val="tx1"/>
          </a:solidFill>
        </a:ln>
      </dgm:spPr>
      <dgm:t>
        <a:bodyPr/>
        <a:lstStyle/>
        <a:p>
          <a:r>
            <a:rPr lang="sr-Latn-CS" sz="2000" b="1" dirty="0" smtClean="0">
              <a:ln w="12700">
                <a:noFill/>
              </a:ln>
              <a:solidFill>
                <a:schemeClr val="tx1"/>
              </a:solidFill>
              <a:latin typeface="Cambria" pitchFamily="18" charset="0"/>
              <a:cs typeface="Arial" pitchFamily="34" charset="0"/>
            </a:rPr>
            <a:t>BEZBEDNOST</a:t>
          </a:r>
        </a:p>
      </dgm:t>
    </dgm:pt>
    <dgm:pt modelId="{9228E235-C43A-40D4-A3D2-794E2C1B3792}" type="parTrans" cxnId="{4DE687C5-1C93-4EB7-A4FE-1C959702D8E2}">
      <dgm:prSet/>
      <dgm:spPr/>
      <dgm:t>
        <a:bodyPr/>
        <a:lstStyle/>
        <a:p>
          <a:endParaRPr lang="sr-Latn-CS"/>
        </a:p>
      </dgm:t>
    </dgm:pt>
    <dgm:pt modelId="{0BB8DA16-4F19-46C6-8C02-12CE9EBC5C85}" type="sibTrans" cxnId="{4DE687C5-1C93-4EB7-A4FE-1C959702D8E2}">
      <dgm:prSet/>
      <dgm:spPr/>
      <dgm:t>
        <a:bodyPr/>
        <a:lstStyle/>
        <a:p>
          <a:endParaRPr lang="sr-Latn-CS"/>
        </a:p>
      </dgm:t>
    </dgm:pt>
    <dgm:pt modelId="{1E512FD7-7F7E-4433-A6F1-07DBBEA93C6A}">
      <dgm:prSet custT="1"/>
      <dgm:spPr>
        <a:solidFill>
          <a:srgbClr val="00B0F0">
            <a:alpha val="20000"/>
          </a:srgbClr>
        </a:solidFill>
        <a:ln w="28575">
          <a:solidFill>
            <a:schemeClr val="tx1"/>
          </a:solidFill>
        </a:ln>
      </dgm:spPr>
      <dgm:t>
        <a:bodyPr/>
        <a:lstStyle/>
        <a:p>
          <a:pPr>
            <a:spcBef>
              <a:spcPts val="600"/>
            </a:spcBef>
            <a:spcAft>
              <a:spcPts val="600"/>
            </a:spcAft>
          </a:pPr>
          <a:r>
            <a:rPr lang="sr-Latn-CS" sz="2000" b="1" dirty="0" smtClean="0">
              <a:solidFill>
                <a:schemeClr val="tx1"/>
              </a:solidFill>
              <a:latin typeface="Cambria" pitchFamily="18" charset="0"/>
              <a:cs typeface="Arial" pitchFamily="34" charset="0"/>
            </a:rPr>
            <a:t>Zaštita digitalnih uređaja...</a:t>
          </a:r>
          <a:endParaRPr lang="sr-Latn-CS" sz="2000" dirty="0">
            <a:solidFill>
              <a:schemeClr val="tx1"/>
            </a:solidFill>
          </a:endParaRPr>
        </a:p>
      </dgm:t>
    </dgm:pt>
    <dgm:pt modelId="{FD9742EF-A8BF-478D-BAB8-18B6E37B6682}" type="parTrans" cxnId="{F13EC4BB-F3C1-4E4E-AA7C-260DF4F3F8E0}">
      <dgm:prSet/>
      <dgm:spPr/>
      <dgm:t>
        <a:bodyPr/>
        <a:lstStyle/>
        <a:p>
          <a:endParaRPr lang="sr-Latn-CS"/>
        </a:p>
      </dgm:t>
    </dgm:pt>
    <dgm:pt modelId="{9F6F4BD7-D0C1-4DD6-83DA-FF646EB5ABF6}" type="sibTrans" cxnId="{F13EC4BB-F3C1-4E4E-AA7C-260DF4F3F8E0}">
      <dgm:prSet/>
      <dgm:spPr/>
      <dgm:t>
        <a:bodyPr/>
        <a:lstStyle/>
        <a:p>
          <a:endParaRPr lang="sr-Latn-CS"/>
        </a:p>
      </dgm:t>
    </dgm:pt>
    <dgm:pt modelId="{CA6394F7-E7F9-4DE6-A29A-A4FAB3EDCF91}">
      <dgm:prSet custT="1"/>
      <dgm:spPr>
        <a:solidFill>
          <a:srgbClr val="00B0F0">
            <a:alpha val="20000"/>
          </a:srgbClr>
        </a:solidFill>
        <a:ln w="28575">
          <a:solidFill>
            <a:schemeClr val="tx1"/>
          </a:solidFill>
        </a:ln>
      </dgm:spPr>
      <dgm:t>
        <a:bodyPr/>
        <a:lstStyle/>
        <a:p>
          <a:pPr>
            <a:spcBef>
              <a:spcPts val="600"/>
            </a:spcBef>
            <a:spcAft>
              <a:spcPts val="600"/>
            </a:spcAft>
          </a:pPr>
          <a:r>
            <a:rPr lang="sr-Latn-CS" sz="2000" b="1" dirty="0" smtClean="0">
              <a:solidFill>
                <a:schemeClr val="tx1"/>
              </a:solidFill>
              <a:latin typeface="Cambria" pitchFamily="18" charset="0"/>
              <a:cs typeface="Arial" pitchFamily="34" charset="0"/>
            </a:rPr>
            <a:t>Zaštita ličnih podataka i privatnosti</a:t>
          </a:r>
          <a:endParaRPr lang="sr-Latn-CS" sz="2000" b="1" dirty="0">
            <a:solidFill>
              <a:schemeClr val="tx1"/>
            </a:solidFill>
            <a:latin typeface="Cambria" pitchFamily="18" charset="0"/>
          </a:endParaRPr>
        </a:p>
      </dgm:t>
    </dgm:pt>
    <dgm:pt modelId="{DB8E959A-CDEA-4029-A4CA-E09D006781AA}" type="parTrans" cxnId="{0A0BF9DF-251D-4A0C-9C27-34DBDCECE582}">
      <dgm:prSet/>
      <dgm:spPr/>
      <dgm:t>
        <a:bodyPr/>
        <a:lstStyle/>
        <a:p>
          <a:endParaRPr lang="sr-Latn-CS"/>
        </a:p>
      </dgm:t>
    </dgm:pt>
    <dgm:pt modelId="{148C506F-96D0-433D-9A43-D1914F4D551D}" type="sibTrans" cxnId="{0A0BF9DF-251D-4A0C-9C27-34DBDCECE582}">
      <dgm:prSet/>
      <dgm:spPr/>
      <dgm:t>
        <a:bodyPr/>
        <a:lstStyle/>
        <a:p>
          <a:endParaRPr lang="sr-Latn-CS"/>
        </a:p>
      </dgm:t>
    </dgm:pt>
    <dgm:pt modelId="{DC3844DD-0457-4DC6-9AA8-2093DBF31AC3}">
      <dgm:prSet custT="1"/>
      <dgm:spPr>
        <a:solidFill>
          <a:srgbClr val="00B0F0">
            <a:alpha val="20000"/>
          </a:srgbClr>
        </a:solidFill>
        <a:ln w="28575">
          <a:solidFill>
            <a:schemeClr val="tx1"/>
          </a:solidFill>
        </a:ln>
      </dgm:spPr>
      <dgm:t>
        <a:bodyPr/>
        <a:lstStyle/>
        <a:p>
          <a:pPr>
            <a:spcBef>
              <a:spcPts val="600"/>
            </a:spcBef>
            <a:spcAft>
              <a:spcPts val="600"/>
            </a:spcAft>
          </a:pPr>
          <a:r>
            <a:rPr lang="sr-Latn-CS" sz="2000" b="1" dirty="0" smtClean="0">
              <a:solidFill>
                <a:schemeClr val="tx1"/>
              </a:solidFill>
              <a:latin typeface="Cambria" pitchFamily="18" charset="0"/>
              <a:cs typeface="Arial" pitchFamily="34" charset="0"/>
            </a:rPr>
            <a:t>Zaštita zdravlja i blagostanja...</a:t>
          </a:r>
          <a:endParaRPr lang="sr-Latn-CS" sz="2000" b="1" dirty="0">
            <a:solidFill>
              <a:schemeClr val="tx1"/>
            </a:solidFill>
            <a:latin typeface="Cambria" pitchFamily="18" charset="0"/>
          </a:endParaRPr>
        </a:p>
      </dgm:t>
    </dgm:pt>
    <dgm:pt modelId="{C396ECEE-E478-4961-8F78-F5D915AFA02E}" type="parTrans" cxnId="{5B20B70B-2A2A-468F-BA10-353EAC388432}">
      <dgm:prSet/>
      <dgm:spPr/>
      <dgm:t>
        <a:bodyPr/>
        <a:lstStyle/>
        <a:p>
          <a:endParaRPr lang="sr-Latn-CS"/>
        </a:p>
      </dgm:t>
    </dgm:pt>
    <dgm:pt modelId="{C765BEDD-79CA-4055-8182-B286F4058DC4}" type="sibTrans" cxnId="{5B20B70B-2A2A-468F-BA10-353EAC388432}">
      <dgm:prSet/>
      <dgm:spPr/>
      <dgm:t>
        <a:bodyPr/>
        <a:lstStyle/>
        <a:p>
          <a:endParaRPr lang="sr-Latn-CS"/>
        </a:p>
      </dgm:t>
    </dgm:pt>
    <dgm:pt modelId="{2EE59C86-E1BA-4660-ABDC-6B01F92067AB}">
      <dgm:prSet custT="1"/>
      <dgm:spPr>
        <a:solidFill>
          <a:srgbClr val="00B0F0">
            <a:alpha val="20000"/>
          </a:srgbClr>
        </a:solidFill>
        <a:ln w="28575">
          <a:solidFill>
            <a:schemeClr val="tx1"/>
          </a:solidFill>
        </a:ln>
      </dgm:spPr>
      <dgm:t>
        <a:bodyPr/>
        <a:lstStyle/>
        <a:p>
          <a:pPr>
            <a:spcBef>
              <a:spcPts val="600"/>
            </a:spcBef>
            <a:spcAft>
              <a:spcPts val="600"/>
            </a:spcAft>
          </a:pPr>
          <a:r>
            <a:rPr lang="sr-Latn-CS" sz="2000" b="1" dirty="0" smtClean="0">
              <a:solidFill>
                <a:schemeClr val="tx1"/>
              </a:solidFill>
              <a:latin typeface="Cambria" pitchFamily="18" charset="0"/>
              <a:cs typeface="Arial" pitchFamily="34" charset="0"/>
            </a:rPr>
            <a:t>Zaštita životne sredine</a:t>
          </a:r>
          <a:endParaRPr lang="sr-Latn-CS" sz="2000" b="1" dirty="0">
            <a:solidFill>
              <a:schemeClr val="tx1"/>
            </a:solidFill>
            <a:latin typeface="Cambria" pitchFamily="18" charset="0"/>
          </a:endParaRPr>
        </a:p>
      </dgm:t>
    </dgm:pt>
    <dgm:pt modelId="{7FB7DAF7-56C2-4F61-8C89-CD59B973F172}" type="parTrans" cxnId="{A31F4949-C33A-4320-9D96-4A2BCA2EC121}">
      <dgm:prSet/>
      <dgm:spPr/>
      <dgm:t>
        <a:bodyPr/>
        <a:lstStyle/>
        <a:p>
          <a:endParaRPr lang="sr-Latn-CS"/>
        </a:p>
      </dgm:t>
    </dgm:pt>
    <dgm:pt modelId="{7650FE85-1720-4021-9786-C5139362A153}" type="sibTrans" cxnId="{A31F4949-C33A-4320-9D96-4A2BCA2EC121}">
      <dgm:prSet/>
      <dgm:spPr/>
      <dgm:t>
        <a:bodyPr/>
        <a:lstStyle/>
        <a:p>
          <a:endParaRPr lang="sr-Latn-CS"/>
        </a:p>
      </dgm:t>
    </dgm:pt>
    <dgm:pt modelId="{C7645580-51A0-49E0-AAB8-B09EDC27DC1F}" type="pres">
      <dgm:prSet presAssocID="{04F69C06-AE93-4B97-8384-86F2CC8ED338}" presName="Name0" presStyleCnt="0">
        <dgm:presLayoutVars>
          <dgm:dir/>
          <dgm:animLvl val="lvl"/>
          <dgm:resizeHandles val="exact"/>
        </dgm:presLayoutVars>
      </dgm:prSet>
      <dgm:spPr/>
      <dgm:t>
        <a:bodyPr/>
        <a:lstStyle/>
        <a:p>
          <a:endParaRPr lang="sr-Latn-CS"/>
        </a:p>
      </dgm:t>
    </dgm:pt>
    <dgm:pt modelId="{7BF5FA28-1F54-48F7-8478-6F660940E6D4}" type="pres">
      <dgm:prSet presAssocID="{FF69ED63-3360-4898-AF23-E222B8E4B13B}" presName="linNode" presStyleCnt="0"/>
      <dgm:spPr/>
    </dgm:pt>
    <dgm:pt modelId="{D2492043-620D-4CE2-A9F1-072DCE544CF5}" type="pres">
      <dgm:prSet presAssocID="{FF69ED63-3360-4898-AF23-E222B8E4B13B}" presName="parentText" presStyleLbl="node1" presStyleIdx="0" presStyleCnt="5" custScaleX="95393">
        <dgm:presLayoutVars>
          <dgm:chMax val="1"/>
          <dgm:bulletEnabled val="1"/>
        </dgm:presLayoutVars>
      </dgm:prSet>
      <dgm:spPr/>
      <dgm:t>
        <a:bodyPr/>
        <a:lstStyle/>
        <a:p>
          <a:endParaRPr lang="sr-Latn-CS"/>
        </a:p>
      </dgm:t>
    </dgm:pt>
    <dgm:pt modelId="{2561824C-1E3A-49E4-83EB-9117BB96E06D}" type="pres">
      <dgm:prSet presAssocID="{59C1EC33-20CF-411A-A610-6BF3A28ED039}" presName="sp" presStyleCnt="0"/>
      <dgm:spPr/>
    </dgm:pt>
    <dgm:pt modelId="{DF73680A-EE26-4FC0-97FB-84BC99C12E55}" type="pres">
      <dgm:prSet presAssocID="{58E5B75A-B9BA-4F69-85A3-FF61FD4E74F3}" presName="linNode" presStyleCnt="0"/>
      <dgm:spPr/>
    </dgm:pt>
    <dgm:pt modelId="{4B75CF4F-8827-45FE-B762-EE7466DC4C98}" type="pres">
      <dgm:prSet presAssocID="{58E5B75A-B9BA-4F69-85A3-FF61FD4E74F3}" presName="parentText" presStyleLbl="node1" presStyleIdx="1" presStyleCnt="5" custScaleX="94332">
        <dgm:presLayoutVars>
          <dgm:chMax val="1"/>
          <dgm:bulletEnabled val="1"/>
        </dgm:presLayoutVars>
      </dgm:prSet>
      <dgm:spPr/>
      <dgm:t>
        <a:bodyPr/>
        <a:lstStyle/>
        <a:p>
          <a:endParaRPr lang="sr-Latn-CS"/>
        </a:p>
      </dgm:t>
    </dgm:pt>
    <dgm:pt modelId="{3450CCE2-18A0-4209-A106-53FA5D98F59E}" type="pres">
      <dgm:prSet presAssocID="{10814A1A-5757-4792-A393-2F1385DBB337}" presName="sp" presStyleCnt="0"/>
      <dgm:spPr/>
    </dgm:pt>
    <dgm:pt modelId="{7CCE1AC7-B140-4A31-9C93-0DA642CCD2D3}" type="pres">
      <dgm:prSet presAssocID="{D6AF1D45-6898-4CE9-84F6-C08E32564246}" presName="linNode" presStyleCnt="0"/>
      <dgm:spPr/>
    </dgm:pt>
    <dgm:pt modelId="{8978935B-7841-4E68-86A2-FBF02C9E5052}" type="pres">
      <dgm:prSet presAssocID="{D6AF1D45-6898-4CE9-84F6-C08E32564246}" presName="parentText" presStyleLbl="node1" presStyleIdx="2" presStyleCnt="5" custScaleX="95126">
        <dgm:presLayoutVars>
          <dgm:chMax val="1"/>
          <dgm:bulletEnabled val="1"/>
        </dgm:presLayoutVars>
      </dgm:prSet>
      <dgm:spPr/>
      <dgm:t>
        <a:bodyPr/>
        <a:lstStyle/>
        <a:p>
          <a:endParaRPr lang="sr-Latn-CS"/>
        </a:p>
      </dgm:t>
    </dgm:pt>
    <dgm:pt modelId="{C4BD75E2-C65E-4570-AA3E-80742AE6F3E3}" type="pres">
      <dgm:prSet presAssocID="{610C2B94-FB54-4822-830B-A196160F4675}" presName="sp" presStyleCnt="0"/>
      <dgm:spPr/>
    </dgm:pt>
    <dgm:pt modelId="{65082090-0FE9-494B-A825-C7221464831D}" type="pres">
      <dgm:prSet presAssocID="{3BF9987A-F109-4D3F-8AD5-A21BAB250AB0}" presName="linNode" presStyleCnt="0"/>
      <dgm:spPr/>
    </dgm:pt>
    <dgm:pt modelId="{30EE110E-AA3E-4FE9-8922-50F0E442A4AB}" type="pres">
      <dgm:prSet presAssocID="{3BF9987A-F109-4D3F-8AD5-A21BAB250AB0}" presName="parentText" presStyleLbl="node1" presStyleIdx="3" presStyleCnt="5" custScaleX="94509">
        <dgm:presLayoutVars>
          <dgm:chMax val="1"/>
          <dgm:bulletEnabled val="1"/>
        </dgm:presLayoutVars>
      </dgm:prSet>
      <dgm:spPr/>
      <dgm:t>
        <a:bodyPr/>
        <a:lstStyle/>
        <a:p>
          <a:endParaRPr lang="sr-Latn-CS"/>
        </a:p>
      </dgm:t>
    </dgm:pt>
    <dgm:pt modelId="{E7BFE000-B86E-4F36-B8CE-0CB0AE574BE4}" type="pres">
      <dgm:prSet presAssocID="{3BF9987A-F109-4D3F-8AD5-A21BAB250AB0}" presName="descendantText" presStyleLbl="alignAccFollowNode1" presStyleIdx="0" presStyleCnt="1" custScaleY="223245">
        <dgm:presLayoutVars>
          <dgm:bulletEnabled val="1"/>
        </dgm:presLayoutVars>
      </dgm:prSet>
      <dgm:spPr/>
      <dgm:t>
        <a:bodyPr/>
        <a:lstStyle/>
        <a:p>
          <a:endParaRPr lang="sr-Latn-CS"/>
        </a:p>
      </dgm:t>
    </dgm:pt>
    <dgm:pt modelId="{254740FA-35CF-4DD4-A52C-631AE3E4C760}" type="pres">
      <dgm:prSet presAssocID="{0BB8DA16-4F19-46C6-8C02-12CE9EBC5C85}" presName="sp" presStyleCnt="0"/>
      <dgm:spPr/>
    </dgm:pt>
    <dgm:pt modelId="{5EEC9879-6A84-49CC-839B-DF7EC03D165E}" type="pres">
      <dgm:prSet presAssocID="{E2B997E7-4DF1-4229-A5AC-AFD1D84A8572}" presName="linNode" presStyleCnt="0"/>
      <dgm:spPr/>
    </dgm:pt>
    <dgm:pt modelId="{196A9109-EB2B-4C38-96B5-7DA775591E4A}" type="pres">
      <dgm:prSet presAssocID="{E2B997E7-4DF1-4229-A5AC-AFD1D84A8572}" presName="parentText" presStyleLbl="node1" presStyleIdx="4" presStyleCnt="5" custScaleX="95126">
        <dgm:presLayoutVars>
          <dgm:chMax val="1"/>
          <dgm:bulletEnabled val="1"/>
        </dgm:presLayoutVars>
      </dgm:prSet>
      <dgm:spPr/>
      <dgm:t>
        <a:bodyPr/>
        <a:lstStyle/>
        <a:p>
          <a:endParaRPr lang="sr-Latn-CS"/>
        </a:p>
      </dgm:t>
    </dgm:pt>
  </dgm:ptLst>
  <dgm:cxnLst>
    <dgm:cxn modelId="{478527E2-EC7D-4316-BA8B-A0746B9B3B33}" type="presOf" srcId="{D6AF1D45-6898-4CE9-84F6-C08E32564246}" destId="{8978935B-7841-4E68-86A2-FBF02C9E5052}" srcOrd="0" destOrd="0" presId="urn:microsoft.com/office/officeart/2005/8/layout/vList5"/>
    <dgm:cxn modelId="{9DAED520-E7E0-4ADC-B7F0-3C51AFDF6EBE}" srcId="{04F69C06-AE93-4B97-8384-86F2CC8ED338}" destId="{FF69ED63-3360-4898-AF23-E222B8E4B13B}" srcOrd="0" destOrd="0" parTransId="{0FABA052-74D0-447C-B66F-1CC50F0175EA}" sibTransId="{59C1EC33-20CF-411A-A610-6BF3A28ED039}"/>
    <dgm:cxn modelId="{F9981E84-FA09-4EC2-B8B5-9E898D6A34D3}" type="presOf" srcId="{FF69ED63-3360-4898-AF23-E222B8E4B13B}" destId="{D2492043-620D-4CE2-A9F1-072DCE544CF5}" srcOrd="0" destOrd="0" presId="urn:microsoft.com/office/officeart/2005/8/layout/vList5"/>
    <dgm:cxn modelId="{5B20B70B-2A2A-468F-BA10-353EAC388432}" srcId="{3BF9987A-F109-4D3F-8AD5-A21BAB250AB0}" destId="{DC3844DD-0457-4DC6-9AA8-2093DBF31AC3}" srcOrd="2" destOrd="0" parTransId="{C396ECEE-E478-4961-8F78-F5D915AFA02E}" sibTransId="{C765BEDD-79CA-4055-8182-B286F4058DC4}"/>
    <dgm:cxn modelId="{7BE24C71-D065-4D63-9B52-95ECF7AA7022}" type="presOf" srcId="{58E5B75A-B9BA-4F69-85A3-FF61FD4E74F3}" destId="{4B75CF4F-8827-45FE-B762-EE7466DC4C98}" srcOrd="0" destOrd="0" presId="urn:microsoft.com/office/officeart/2005/8/layout/vList5"/>
    <dgm:cxn modelId="{96A8978E-EE0F-4B7C-AC11-A1D79C643AA9}" type="presOf" srcId="{04F69C06-AE93-4B97-8384-86F2CC8ED338}" destId="{C7645580-51A0-49E0-AAB8-B09EDC27DC1F}" srcOrd="0" destOrd="0" presId="urn:microsoft.com/office/officeart/2005/8/layout/vList5"/>
    <dgm:cxn modelId="{9BB2238D-9FA7-47B5-9116-DD2F46A3C1D1}" type="presOf" srcId="{CA6394F7-E7F9-4DE6-A29A-A4FAB3EDCF91}" destId="{E7BFE000-B86E-4F36-B8CE-0CB0AE574BE4}" srcOrd="0" destOrd="1" presId="urn:microsoft.com/office/officeart/2005/8/layout/vList5"/>
    <dgm:cxn modelId="{83723992-C4FA-4A90-848F-4003DF8895D7}" srcId="{04F69C06-AE93-4B97-8384-86F2CC8ED338}" destId="{D6AF1D45-6898-4CE9-84F6-C08E32564246}" srcOrd="2" destOrd="0" parTransId="{1EB27307-9DE7-4F2C-8F14-DBD6141BE139}" sibTransId="{610C2B94-FB54-4822-830B-A196160F4675}"/>
    <dgm:cxn modelId="{F13EC4BB-F3C1-4E4E-AA7C-260DF4F3F8E0}" srcId="{3BF9987A-F109-4D3F-8AD5-A21BAB250AB0}" destId="{1E512FD7-7F7E-4433-A6F1-07DBBEA93C6A}" srcOrd="0" destOrd="0" parTransId="{FD9742EF-A8BF-478D-BAB8-18B6E37B6682}" sibTransId="{9F6F4BD7-D0C1-4DD6-83DA-FF646EB5ABF6}"/>
    <dgm:cxn modelId="{0DEBEF31-CD1C-4242-B638-E53FC9BD37D9}" type="presOf" srcId="{2EE59C86-E1BA-4660-ABDC-6B01F92067AB}" destId="{E7BFE000-B86E-4F36-B8CE-0CB0AE574BE4}" srcOrd="0" destOrd="3" presId="urn:microsoft.com/office/officeart/2005/8/layout/vList5"/>
    <dgm:cxn modelId="{4DE687C5-1C93-4EB7-A4FE-1C959702D8E2}" srcId="{04F69C06-AE93-4B97-8384-86F2CC8ED338}" destId="{3BF9987A-F109-4D3F-8AD5-A21BAB250AB0}" srcOrd="3" destOrd="0" parTransId="{9228E235-C43A-40D4-A3D2-794E2C1B3792}" sibTransId="{0BB8DA16-4F19-46C6-8C02-12CE9EBC5C85}"/>
    <dgm:cxn modelId="{577EC111-D81D-4AB0-9C53-EF2FC4052708}" type="presOf" srcId="{E2B997E7-4DF1-4229-A5AC-AFD1D84A8572}" destId="{196A9109-EB2B-4C38-96B5-7DA775591E4A}" srcOrd="0" destOrd="0" presId="urn:microsoft.com/office/officeart/2005/8/layout/vList5"/>
    <dgm:cxn modelId="{965D9860-1DD4-4ED5-A650-D45E3B37756C}" srcId="{04F69C06-AE93-4B97-8384-86F2CC8ED338}" destId="{58E5B75A-B9BA-4F69-85A3-FF61FD4E74F3}" srcOrd="1" destOrd="0" parTransId="{D691162B-03C2-4C04-B6E7-D70F9BD81B0F}" sibTransId="{10814A1A-5757-4792-A393-2F1385DBB337}"/>
    <dgm:cxn modelId="{A31F4949-C33A-4320-9D96-4A2BCA2EC121}" srcId="{3BF9987A-F109-4D3F-8AD5-A21BAB250AB0}" destId="{2EE59C86-E1BA-4660-ABDC-6B01F92067AB}" srcOrd="3" destOrd="0" parTransId="{7FB7DAF7-56C2-4F61-8C89-CD59B973F172}" sibTransId="{7650FE85-1720-4021-9786-C5139362A153}"/>
    <dgm:cxn modelId="{7619918D-F271-4AE7-B8B5-1ABC5878AF72}" srcId="{04F69C06-AE93-4B97-8384-86F2CC8ED338}" destId="{E2B997E7-4DF1-4229-A5AC-AFD1D84A8572}" srcOrd="4" destOrd="0" parTransId="{D8FF77E3-5A79-44BC-A5E4-E0C62036BF55}" sibTransId="{BE7FE3E4-B890-4554-B36F-B028CA81F9EC}"/>
    <dgm:cxn modelId="{1E119603-1C43-429B-963E-6B3A2EDABB22}" type="presOf" srcId="{DC3844DD-0457-4DC6-9AA8-2093DBF31AC3}" destId="{E7BFE000-B86E-4F36-B8CE-0CB0AE574BE4}" srcOrd="0" destOrd="2" presId="urn:microsoft.com/office/officeart/2005/8/layout/vList5"/>
    <dgm:cxn modelId="{2CE64E1D-9F97-4A05-A5C7-69CDB6B87E57}" type="presOf" srcId="{1E512FD7-7F7E-4433-A6F1-07DBBEA93C6A}" destId="{E7BFE000-B86E-4F36-B8CE-0CB0AE574BE4}" srcOrd="0" destOrd="0" presId="urn:microsoft.com/office/officeart/2005/8/layout/vList5"/>
    <dgm:cxn modelId="{0A0BF9DF-251D-4A0C-9C27-34DBDCECE582}" srcId="{3BF9987A-F109-4D3F-8AD5-A21BAB250AB0}" destId="{CA6394F7-E7F9-4DE6-A29A-A4FAB3EDCF91}" srcOrd="1" destOrd="0" parTransId="{DB8E959A-CDEA-4029-A4CA-E09D006781AA}" sibTransId="{148C506F-96D0-433D-9A43-D1914F4D551D}"/>
    <dgm:cxn modelId="{D1C68272-D60E-49E0-9989-2A2F31DA5B48}" type="presOf" srcId="{3BF9987A-F109-4D3F-8AD5-A21BAB250AB0}" destId="{30EE110E-AA3E-4FE9-8922-50F0E442A4AB}" srcOrd="0" destOrd="0" presId="urn:microsoft.com/office/officeart/2005/8/layout/vList5"/>
    <dgm:cxn modelId="{64B44922-6A99-4F87-A8B2-30F6A1C9C21F}" type="presParOf" srcId="{C7645580-51A0-49E0-AAB8-B09EDC27DC1F}" destId="{7BF5FA28-1F54-48F7-8478-6F660940E6D4}" srcOrd="0" destOrd="0" presId="urn:microsoft.com/office/officeart/2005/8/layout/vList5"/>
    <dgm:cxn modelId="{F782406C-EF6C-43D7-B6AC-B0671C6B3C19}" type="presParOf" srcId="{7BF5FA28-1F54-48F7-8478-6F660940E6D4}" destId="{D2492043-620D-4CE2-A9F1-072DCE544CF5}" srcOrd="0" destOrd="0" presId="urn:microsoft.com/office/officeart/2005/8/layout/vList5"/>
    <dgm:cxn modelId="{1024C9F5-B3D6-41EB-A6FF-0C92CAD7721C}" type="presParOf" srcId="{C7645580-51A0-49E0-AAB8-B09EDC27DC1F}" destId="{2561824C-1E3A-49E4-83EB-9117BB96E06D}" srcOrd="1" destOrd="0" presId="urn:microsoft.com/office/officeart/2005/8/layout/vList5"/>
    <dgm:cxn modelId="{4DBD1571-AD44-41B9-882D-0A20BBD486E9}" type="presParOf" srcId="{C7645580-51A0-49E0-AAB8-B09EDC27DC1F}" destId="{DF73680A-EE26-4FC0-97FB-84BC99C12E55}" srcOrd="2" destOrd="0" presId="urn:microsoft.com/office/officeart/2005/8/layout/vList5"/>
    <dgm:cxn modelId="{8C1E877B-AC36-4070-B6E6-864E5FDAB6A9}" type="presParOf" srcId="{DF73680A-EE26-4FC0-97FB-84BC99C12E55}" destId="{4B75CF4F-8827-45FE-B762-EE7466DC4C98}" srcOrd="0" destOrd="0" presId="urn:microsoft.com/office/officeart/2005/8/layout/vList5"/>
    <dgm:cxn modelId="{C8EF84C1-C800-43F0-B8CA-75C223835457}" type="presParOf" srcId="{C7645580-51A0-49E0-AAB8-B09EDC27DC1F}" destId="{3450CCE2-18A0-4209-A106-53FA5D98F59E}" srcOrd="3" destOrd="0" presId="urn:microsoft.com/office/officeart/2005/8/layout/vList5"/>
    <dgm:cxn modelId="{81AB598F-20C8-46F9-9528-95CD9A4E340B}" type="presParOf" srcId="{C7645580-51A0-49E0-AAB8-B09EDC27DC1F}" destId="{7CCE1AC7-B140-4A31-9C93-0DA642CCD2D3}" srcOrd="4" destOrd="0" presId="urn:microsoft.com/office/officeart/2005/8/layout/vList5"/>
    <dgm:cxn modelId="{1CD9588A-695B-4540-8F68-35D5AE45B80E}" type="presParOf" srcId="{7CCE1AC7-B140-4A31-9C93-0DA642CCD2D3}" destId="{8978935B-7841-4E68-86A2-FBF02C9E5052}" srcOrd="0" destOrd="0" presId="urn:microsoft.com/office/officeart/2005/8/layout/vList5"/>
    <dgm:cxn modelId="{ABF3BE52-58E7-4761-925C-D867D73BB161}" type="presParOf" srcId="{C7645580-51A0-49E0-AAB8-B09EDC27DC1F}" destId="{C4BD75E2-C65E-4570-AA3E-80742AE6F3E3}" srcOrd="5" destOrd="0" presId="urn:microsoft.com/office/officeart/2005/8/layout/vList5"/>
    <dgm:cxn modelId="{253A946C-69B2-4E44-A9EB-84BEF8DFF0EA}" type="presParOf" srcId="{C7645580-51A0-49E0-AAB8-B09EDC27DC1F}" destId="{65082090-0FE9-494B-A825-C7221464831D}" srcOrd="6" destOrd="0" presId="urn:microsoft.com/office/officeart/2005/8/layout/vList5"/>
    <dgm:cxn modelId="{CF8DCEEC-511F-4556-9DD9-83A36D0DB741}" type="presParOf" srcId="{65082090-0FE9-494B-A825-C7221464831D}" destId="{30EE110E-AA3E-4FE9-8922-50F0E442A4AB}" srcOrd="0" destOrd="0" presId="urn:microsoft.com/office/officeart/2005/8/layout/vList5"/>
    <dgm:cxn modelId="{2C536A4D-5C39-4EC7-B10C-BA7CE4ABC7D2}" type="presParOf" srcId="{65082090-0FE9-494B-A825-C7221464831D}" destId="{E7BFE000-B86E-4F36-B8CE-0CB0AE574BE4}" srcOrd="1" destOrd="0" presId="urn:microsoft.com/office/officeart/2005/8/layout/vList5"/>
    <dgm:cxn modelId="{3614EBF7-6740-40F9-8127-BC083D1780CA}" type="presParOf" srcId="{C7645580-51A0-49E0-AAB8-B09EDC27DC1F}" destId="{254740FA-35CF-4DD4-A52C-631AE3E4C760}" srcOrd="7" destOrd="0" presId="urn:microsoft.com/office/officeart/2005/8/layout/vList5"/>
    <dgm:cxn modelId="{4849490A-5C17-4FC0-9AC0-C64939E908DA}" type="presParOf" srcId="{C7645580-51A0-49E0-AAB8-B09EDC27DC1F}" destId="{5EEC9879-6A84-49CC-839B-DF7EC03D165E}" srcOrd="8" destOrd="0" presId="urn:microsoft.com/office/officeart/2005/8/layout/vList5"/>
    <dgm:cxn modelId="{67BE486A-4C0C-48F5-BB60-B8C00E348ABB}" type="presParOf" srcId="{5EEC9879-6A84-49CC-839B-DF7EC03D165E}" destId="{196A9109-EB2B-4C38-96B5-7DA775591E4A}" srcOrd="0" destOrd="0" presId="urn:microsoft.com/office/officeart/2005/8/layout/vList5"/>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4F69C06-AE93-4B97-8384-86F2CC8ED33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sr-Latn-CS"/>
        </a:p>
      </dgm:t>
    </dgm:pt>
    <dgm:pt modelId="{FF69ED63-3360-4898-AF23-E222B8E4B13B}">
      <dgm:prSet phldrT="[Text]" custT="1"/>
      <dgm:spPr>
        <a:noFill/>
        <a:ln w="28575"/>
      </dgm:spPr>
      <dgm:t>
        <a:bodyPr/>
        <a:lstStyle/>
        <a:p>
          <a:pPr marL="0" marR="0" indent="0" defTabSz="914400" eaLnBrk="1" fontAlgn="auto" latinLnBrk="0" hangingPunct="1">
            <a:lnSpc>
              <a:spcPct val="100000"/>
            </a:lnSpc>
            <a:spcBef>
              <a:spcPts val="600"/>
            </a:spcBef>
            <a:spcAft>
              <a:spcPts val="0"/>
            </a:spcAft>
            <a:buClrTx/>
            <a:buSzTx/>
            <a:buFontTx/>
            <a:buNone/>
            <a:tabLst/>
            <a:defRPr/>
          </a:pPr>
          <a:endParaRPr lang="sr-Latn-CS" sz="1800" b="1" dirty="0" smtClean="0">
            <a:solidFill>
              <a:schemeClr val="tx1"/>
            </a:solidFill>
            <a:latin typeface="Cambria" pitchFamily="18" charset="0"/>
            <a:cs typeface="Arial" pitchFamily="34" charset="0"/>
          </a:endParaRPr>
        </a:p>
        <a:p>
          <a:pPr marL="0" marR="0" indent="0" defTabSz="914400" eaLnBrk="1" fontAlgn="auto" latinLnBrk="0" hangingPunct="1">
            <a:lnSpc>
              <a:spcPct val="100000"/>
            </a:lnSpc>
            <a:spcBef>
              <a:spcPts val="600"/>
            </a:spcBef>
            <a:spcAft>
              <a:spcPts val="0"/>
            </a:spcAft>
            <a:buClrTx/>
            <a:buSzTx/>
            <a:buFontTx/>
            <a:buNone/>
            <a:tabLst/>
            <a:defRPr/>
          </a:pPr>
          <a:r>
            <a:rPr lang="sr-Latn-CS" sz="1800" b="1" dirty="0" smtClean="0">
              <a:solidFill>
                <a:schemeClr val="tx1"/>
              </a:solidFill>
              <a:latin typeface="Cambria" pitchFamily="18" charset="0"/>
              <a:cs typeface="Arial" pitchFamily="34" charset="0"/>
            </a:rPr>
            <a:t>INFORMACIJE I PODACI</a:t>
          </a:r>
        </a:p>
        <a:p>
          <a:pPr defTabSz="933450">
            <a:lnSpc>
              <a:spcPct val="90000"/>
            </a:lnSpc>
            <a:spcBef>
              <a:spcPts val="600"/>
            </a:spcBef>
            <a:spcAft>
              <a:spcPct val="35000"/>
            </a:spcAft>
          </a:pPr>
          <a:endParaRPr lang="sr-Latn-CS" sz="1800" dirty="0">
            <a:solidFill>
              <a:schemeClr val="tx1"/>
            </a:solidFill>
            <a:latin typeface="Cambria" pitchFamily="18" charset="0"/>
          </a:endParaRPr>
        </a:p>
      </dgm:t>
    </dgm:pt>
    <dgm:pt modelId="{0FABA052-74D0-447C-B66F-1CC50F0175EA}" type="parTrans" cxnId="{9DAED520-E7E0-4ADC-B7F0-3C51AFDF6EBE}">
      <dgm:prSet/>
      <dgm:spPr/>
      <dgm:t>
        <a:bodyPr/>
        <a:lstStyle/>
        <a:p>
          <a:endParaRPr lang="sr-Latn-CS"/>
        </a:p>
      </dgm:t>
    </dgm:pt>
    <dgm:pt modelId="{59C1EC33-20CF-411A-A610-6BF3A28ED039}" type="sibTrans" cxnId="{9DAED520-E7E0-4ADC-B7F0-3C51AFDF6EBE}">
      <dgm:prSet/>
      <dgm:spPr/>
      <dgm:t>
        <a:bodyPr/>
        <a:lstStyle/>
        <a:p>
          <a:endParaRPr lang="sr-Latn-CS"/>
        </a:p>
      </dgm:t>
    </dgm:pt>
    <dgm:pt modelId="{58E5B75A-B9BA-4F69-85A3-FF61FD4E74F3}">
      <dgm:prSet phldrT="[Text]" custT="1"/>
      <dgm:spPr>
        <a:noFill/>
        <a:ln w="28575"/>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sr-Latn-CS" sz="1800" b="1" dirty="0" smtClean="0">
            <a:solidFill>
              <a:schemeClr val="tx1"/>
            </a:solidFill>
            <a:latin typeface="Cambria" pitchFamily="18" charset="0"/>
            <a:cs typeface="Arial"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sr-Latn-CS" sz="1800" b="1" dirty="0" smtClean="0">
              <a:solidFill>
                <a:schemeClr val="tx1"/>
              </a:solidFill>
              <a:latin typeface="Cambria" pitchFamily="18" charset="0"/>
              <a:cs typeface="Arial" pitchFamily="34" charset="0"/>
            </a:rPr>
            <a:t>KOMUNIKACIJA I KOLABORACIJA</a:t>
          </a:r>
        </a:p>
        <a:p>
          <a:pPr defTabSz="800100">
            <a:lnSpc>
              <a:spcPct val="90000"/>
            </a:lnSpc>
            <a:spcBef>
              <a:spcPct val="0"/>
            </a:spcBef>
            <a:spcAft>
              <a:spcPct val="35000"/>
            </a:spcAft>
          </a:pPr>
          <a:endParaRPr lang="sr-Latn-CS" sz="1800" dirty="0">
            <a:solidFill>
              <a:schemeClr val="tx1"/>
            </a:solidFill>
            <a:latin typeface="Cambria" pitchFamily="18" charset="0"/>
          </a:endParaRPr>
        </a:p>
      </dgm:t>
    </dgm:pt>
    <dgm:pt modelId="{D691162B-03C2-4C04-B6E7-D70F9BD81B0F}" type="parTrans" cxnId="{965D9860-1DD4-4ED5-A650-D45E3B37756C}">
      <dgm:prSet/>
      <dgm:spPr/>
      <dgm:t>
        <a:bodyPr/>
        <a:lstStyle/>
        <a:p>
          <a:endParaRPr lang="sr-Latn-CS"/>
        </a:p>
      </dgm:t>
    </dgm:pt>
    <dgm:pt modelId="{10814A1A-5757-4792-A393-2F1385DBB337}" type="sibTrans" cxnId="{965D9860-1DD4-4ED5-A650-D45E3B37756C}">
      <dgm:prSet/>
      <dgm:spPr/>
      <dgm:t>
        <a:bodyPr/>
        <a:lstStyle/>
        <a:p>
          <a:endParaRPr lang="sr-Latn-CS"/>
        </a:p>
      </dgm:t>
    </dgm:pt>
    <dgm:pt modelId="{D6AF1D45-6898-4CE9-84F6-C08E32564246}">
      <dgm:prSet phldrT="[Text]" custT="1"/>
      <dgm:spPr>
        <a:noFill/>
        <a:ln w="28575"/>
      </dgm:spPr>
      <dgm:t>
        <a:bodyPr/>
        <a:lstStyle/>
        <a:p>
          <a:r>
            <a:rPr lang="sr-Latn-CS" sz="1800" b="1" dirty="0" smtClean="0">
              <a:solidFill>
                <a:schemeClr val="tx1"/>
              </a:solidFill>
              <a:latin typeface="Cambria" pitchFamily="18" charset="0"/>
              <a:cs typeface="Arial" pitchFamily="34" charset="0"/>
            </a:rPr>
            <a:t>KREIRANJE DIGITALNIH SADRŽAJA</a:t>
          </a:r>
        </a:p>
      </dgm:t>
    </dgm:pt>
    <dgm:pt modelId="{1EB27307-9DE7-4F2C-8F14-DBD6141BE139}" type="parTrans" cxnId="{83723992-C4FA-4A90-848F-4003DF8895D7}">
      <dgm:prSet/>
      <dgm:spPr/>
      <dgm:t>
        <a:bodyPr/>
        <a:lstStyle/>
        <a:p>
          <a:endParaRPr lang="sr-Latn-CS"/>
        </a:p>
      </dgm:t>
    </dgm:pt>
    <dgm:pt modelId="{610C2B94-FB54-4822-830B-A196160F4675}" type="sibTrans" cxnId="{83723992-C4FA-4A90-848F-4003DF8895D7}">
      <dgm:prSet/>
      <dgm:spPr/>
      <dgm:t>
        <a:bodyPr/>
        <a:lstStyle/>
        <a:p>
          <a:endParaRPr lang="sr-Latn-CS"/>
        </a:p>
      </dgm:t>
    </dgm:pt>
    <dgm:pt modelId="{E2B997E7-4DF1-4229-A5AC-AFD1D84A8572}">
      <dgm:prSet custT="1"/>
      <dgm:spPr>
        <a:solidFill>
          <a:srgbClr val="00B0F0">
            <a:alpha val="20000"/>
          </a:srgbClr>
        </a:solidFill>
        <a:ln w="28575"/>
      </dgm:spPr>
      <dgm:t>
        <a:bodyPr/>
        <a:lstStyle/>
        <a:p>
          <a:r>
            <a:rPr lang="sr-Latn-CS" sz="2000" b="1" dirty="0" smtClean="0">
              <a:ln w="12700">
                <a:noFill/>
              </a:ln>
              <a:solidFill>
                <a:schemeClr val="tx1"/>
              </a:solidFill>
              <a:latin typeface="Cambria" pitchFamily="18" charset="0"/>
              <a:cs typeface="Arial" pitchFamily="34" charset="0"/>
            </a:rPr>
            <a:t>REŠAVANJE PROBLEMA</a:t>
          </a:r>
        </a:p>
      </dgm:t>
    </dgm:pt>
    <dgm:pt modelId="{D8FF77E3-5A79-44BC-A5E4-E0C62036BF55}" type="parTrans" cxnId="{7619918D-F271-4AE7-B8B5-1ABC5878AF72}">
      <dgm:prSet/>
      <dgm:spPr/>
      <dgm:t>
        <a:bodyPr/>
        <a:lstStyle/>
        <a:p>
          <a:endParaRPr lang="sr-Latn-CS"/>
        </a:p>
      </dgm:t>
    </dgm:pt>
    <dgm:pt modelId="{BE7FE3E4-B890-4554-B36F-B028CA81F9EC}" type="sibTrans" cxnId="{7619918D-F271-4AE7-B8B5-1ABC5878AF72}">
      <dgm:prSet/>
      <dgm:spPr/>
      <dgm:t>
        <a:bodyPr/>
        <a:lstStyle/>
        <a:p>
          <a:endParaRPr lang="sr-Latn-CS"/>
        </a:p>
      </dgm:t>
    </dgm:pt>
    <dgm:pt modelId="{3BF9987A-F109-4D3F-8AD5-A21BAB250AB0}">
      <dgm:prSet custT="1"/>
      <dgm:spPr>
        <a:noFill/>
        <a:ln w="28575"/>
      </dgm:spPr>
      <dgm:t>
        <a:bodyPr/>
        <a:lstStyle/>
        <a:p>
          <a:r>
            <a:rPr lang="sr-Latn-CS" sz="1800" b="1" dirty="0" smtClean="0">
              <a:solidFill>
                <a:schemeClr val="tx1"/>
              </a:solidFill>
              <a:latin typeface="Cambria" pitchFamily="18" charset="0"/>
              <a:cs typeface="Arial" pitchFamily="34" charset="0"/>
            </a:rPr>
            <a:t>BEZBEDNOST</a:t>
          </a:r>
        </a:p>
      </dgm:t>
    </dgm:pt>
    <dgm:pt modelId="{9228E235-C43A-40D4-A3D2-794E2C1B3792}" type="parTrans" cxnId="{4DE687C5-1C93-4EB7-A4FE-1C959702D8E2}">
      <dgm:prSet/>
      <dgm:spPr/>
      <dgm:t>
        <a:bodyPr/>
        <a:lstStyle/>
        <a:p>
          <a:endParaRPr lang="sr-Latn-CS"/>
        </a:p>
      </dgm:t>
    </dgm:pt>
    <dgm:pt modelId="{0BB8DA16-4F19-46C6-8C02-12CE9EBC5C85}" type="sibTrans" cxnId="{4DE687C5-1C93-4EB7-A4FE-1C959702D8E2}">
      <dgm:prSet/>
      <dgm:spPr/>
      <dgm:t>
        <a:bodyPr/>
        <a:lstStyle/>
        <a:p>
          <a:endParaRPr lang="sr-Latn-CS"/>
        </a:p>
      </dgm:t>
    </dgm:pt>
    <dgm:pt modelId="{0BD4D584-6801-4095-A376-D7B159053595}">
      <dgm:prSet custT="1"/>
      <dgm:spPr>
        <a:solidFill>
          <a:srgbClr val="00B0F0">
            <a:alpha val="20000"/>
          </a:srgbClr>
        </a:solidFill>
        <a:ln w="28575">
          <a:solidFill>
            <a:schemeClr val="tx1">
              <a:alpha val="90000"/>
            </a:schemeClr>
          </a:solidFill>
        </a:ln>
      </dgm:spPr>
      <dgm:t>
        <a:bodyPr/>
        <a:lstStyle/>
        <a:p>
          <a:pPr>
            <a:spcBef>
              <a:spcPts val="600"/>
            </a:spcBef>
            <a:spcAft>
              <a:spcPts val="600"/>
            </a:spcAft>
          </a:pPr>
          <a:r>
            <a:rPr lang="sr-Latn-CS" sz="2000" b="1" dirty="0" smtClean="0">
              <a:solidFill>
                <a:schemeClr val="tx1"/>
              </a:solidFill>
              <a:latin typeface="Cambria" pitchFamily="18" charset="0"/>
            </a:rPr>
            <a:t>Rešavanje tehničkih problema</a:t>
          </a:r>
          <a:endParaRPr lang="sr-Latn-CS" sz="2000" b="1" dirty="0">
            <a:solidFill>
              <a:schemeClr val="tx1"/>
            </a:solidFill>
            <a:latin typeface="Cambria" pitchFamily="18" charset="0"/>
          </a:endParaRPr>
        </a:p>
      </dgm:t>
    </dgm:pt>
    <dgm:pt modelId="{0AB7A017-F106-4CFD-B3B9-8B8A82CA045E}" type="parTrans" cxnId="{921463D5-C205-4349-98C4-33FFA6895EAD}">
      <dgm:prSet/>
      <dgm:spPr/>
      <dgm:t>
        <a:bodyPr/>
        <a:lstStyle/>
        <a:p>
          <a:endParaRPr lang="sr-Latn-CS"/>
        </a:p>
      </dgm:t>
    </dgm:pt>
    <dgm:pt modelId="{B3C45575-0CC0-4CD6-8D0D-835313E8722F}" type="sibTrans" cxnId="{921463D5-C205-4349-98C4-33FFA6895EAD}">
      <dgm:prSet/>
      <dgm:spPr/>
      <dgm:t>
        <a:bodyPr/>
        <a:lstStyle/>
        <a:p>
          <a:endParaRPr lang="sr-Latn-CS"/>
        </a:p>
      </dgm:t>
    </dgm:pt>
    <dgm:pt modelId="{B0437AD6-E633-4E20-BAD4-CD534AF2D019}">
      <dgm:prSet custT="1"/>
      <dgm:spPr>
        <a:solidFill>
          <a:srgbClr val="00B0F0">
            <a:alpha val="20000"/>
          </a:srgbClr>
        </a:solidFill>
        <a:ln w="28575">
          <a:solidFill>
            <a:schemeClr val="tx1">
              <a:alpha val="90000"/>
            </a:schemeClr>
          </a:solidFill>
        </a:ln>
      </dgm:spPr>
      <dgm:t>
        <a:bodyPr/>
        <a:lstStyle/>
        <a:p>
          <a:pPr>
            <a:spcBef>
              <a:spcPts val="600"/>
            </a:spcBef>
            <a:spcAft>
              <a:spcPts val="600"/>
            </a:spcAft>
          </a:pPr>
          <a:r>
            <a:rPr lang="sr-Latn-CS" sz="2000" b="1" dirty="0" smtClean="0">
              <a:solidFill>
                <a:schemeClr val="tx1"/>
              </a:solidFill>
              <a:latin typeface="Cambria" pitchFamily="18" charset="0"/>
            </a:rPr>
            <a:t>Identifikovanje potreba i tehnoloških odgovora</a:t>
          </a:r>
          <a:endParaRPr lang="sr-Latn-CS" sz="2000" b="1" dirty="0">
            <a:solidFill>
              <a:schemeClr val="tx1"/>
            </a:solidFill>
            <a:latin typeface="Cambria" pitchFamily="18" charset="0"/>
          </a:endParaRPr>
        </a:p>
      </dgm:t>
    </dgm:pt>
    <dgm:pt modelId="{80610B6C-09A0-4C86-A877-4819B2DD032E}" type="parTrans" cxnId="{48E142DA-4964-495A-B72D-08CB0477802C}">
      <dgm:prSet/>
      <dgm:spPr/>
      <dgm:t>
        <a:bodyPr/>
        <a:lstStyle/>
        <a:p>
          <a:endParaRPr lang="sr-Latn-CS"/>
        </a:p>
      </dgm:t>
    </dgm:pt>
    <dgm:pt modelId="{F52E62BF-C73C-4AAB-BFC1-B4A026318B53}" type="sibTrans" cxnId="{48E142DA-4964-495A-B72D-08CB0477802C}">
      <dgm:prSet/>
      <dgm:spPr/>
      <dgm:t>
        <a:bodyPr/>
        <a:lstStyle/>
        <a:p>
          <a:endParaRPr lang="sr-Latn-CS"/>
        </a:p>
      </dgm:t>
    </dgm:pt>
    <dgm:pt modelId="{69FBB5ED-39D4-47ED-950E-46E091839B37}">
      <dgm:prSet custT="1"/>
      <dgm:spPr>
        <a:solidFill>
          <a:srgbClr val="00B0F0">
            <a:alpha val="20000"/>
          </a:srgbClr>
        </a:solidFill>
        <a:ln w="28575">
          <a:solidFill>
            <a:schemeClr val="tx1">
              <a:alpha val="90000"/>
            </a:schemeClr>
          </a:solidFill>
        </a:ln>
      </dgm:spPr>
      <dgm:t>
        <a:bodyPr/>
        <a:lstStyle/>
        <a:p>
          <a:pPr>
            <a:spcBef>
              <a:spcPts val="600"/>
            </a:spcBef>
            <a:spcAft>
              <a:spcPts val="600"/>
            </a:spcAft>
          </a:pPr>
          <a:r>
            <a:rPr lang="sr-Latn-CS" sz="2000" b="1" dirty="0" smtClean="0">
              <a:solidFill>
                <a:schemeClr val="tx1"/>
              </a:solidFill>
              <a:latin typeface="Cambria" pitchFamily="18" charset="0"/>
            </a:rPr>
            <a:t>Kreativno korišćenje dig. tehnologije</a:t>
          </a:r>
          <a:endParaRPr lang="sr-Latn-CS" sz="2000" b="1" dirty="0">
            <a:solidFill>
              <a:schemeClr val="tx1"/>
            </a:solidFill>
            <a:latin typeface="Cambria" pitchFamily="18" charset="0"/>
          </a:endParaRPr>
        </a:p>
      </dgm:t>
    </dgm:pt>
    <dgm:pt modelId="{E201C1A2-17FF-4D23-B964-EB6BF396D29B}" type="parTrans" cxnId="{DD6A4DCE-AA0D-4177-9F43-1DED3037E600}">
      <dgm:prSet/>
      <dgm:spPr/>
      <dgm:t>
        <a:bodyPr/>
        <a:lstStyle/>
        <a:p>
          <a:endParaRPr lang="sr-Latn-CS"/>
        </a:p>
      </dgm:t>
    </dgm:pt>
    <dgm:pt modelId="{4806C02A-C275-436D-8C64-745AC5532D77}" type="sibTrans" cxnId="{DD6A4DCE-AA0D-4177-9F43-1DED3037E600}">
      <dgm:prSet/>
      <dgm:spPr/>
      <dgm:t>
        <a:bodyPr/>
        <a:lstStyle/>
        <a:p>
          <a:endParaRPr lang="sr-Latn-CS"/>
        </a:p>
      </dgm:t>
    </dgm:pt>
    <dgm:pt modelId="{C57E378E-78AC-41AD-8A57-2F5DB4B39A81}">
      <dgm:prSet custT="1"/>
      <dgm:spPr>
        <a:solidFill>
          <a:srgbClr val="00B0F0">
            <a:alpha val="20000"/>
          </a:srgbClr>
        </a:solidFill>
        <a:ln w="28575">
          <a:solidFill>
            <a:schemeClr val="tx1">
              <a:alpha val="90000"/>
            </a:schemeClr>
          </a:solidFill>
        </a:ln>
      </dgm:spPr>
      <dgm:t>
        <a:bodyPr/>
        <a:lstStyle/>
        <a:p>
          <a:pPr>
            <a:spcBef>
              <a:spcPts val="600"/>
            </a:spcBef>
            <a:spcAft>
              <a:spcPts val="600"/>
            </a:spcAft>
          </a:pPr>
          <a:r>
            <a:rPr lang="sr-Latn-CS" sz="2000" b="1" dirty="0" smtClean="0">
              <a:solidFill>
                <a:schemeClr val="tx1"/>
              </a:solidFill>
              <a:latin typeface="Cambria" pitchFamily="18" charset="0"/>
            </a:rPr>
            <a:t>Identifikovanje vlastitih ograničenja</a:t>
          </a:r>
          <a:endParaRPr lang="sr-Latn-CS" sz="2000" b="1" dirty="0">
            <a:solidFill>
              <a:schemeClr val="tx1"/>
            </a:solidFill>
            <a:latin typeface="Cambria" pitchFamily="18" charset="0"/>
          </a:endParaRPr>
        </a:p>
      </dgm:t>
    </dgm:pt>
    <dgm:pt modelId="{F990C71F-98C0-48B4-B469-E0F2E32BD961}" type="parTrans" cxnId="{B67D743A-8FCD-4580-B159-DD3F12DC9CC6}">
      <dgm:prSet/>
      <dgm:spPr/>
      <dgm:t>
        <a:bodyPr/>
        <a:lstStyle/>
        <a:p>
          <a:endParaRPr lang="sr-Latn-CS"/>
        </a:p>
      </dgm:t>
    </dgm:pt>
    <dgm:pt modelId="{2BFC937A-E939-44E9-96C3-864628B3C8E6}" type="sibTrans" cxnId="{B67D743A-8FCD-4580-B159-DD3F12DC9CC6}">
      <dgm:prSet/>
      <dgm:spPr/>
      <dgm:t>
        <a:bodyPr/>
        <a:lstStyle/>
        <a:p>
          <a:endParaRPr lang="sr-Latn-CS"/>
        </a:p>
      </dgm:t>
    </dgm:pt>
    <dgm:pt modelId="{C7645580-51A0-49E0-AAB8-B09EDC27DC1F}" type="pres">
      <dgm:prSet presAssocID="{04F69C06-AE93-4B97-8384-86F2CC8ED338}" presName="Name0" presStyleCnt="0">
        <dgm:presLayoutVars>
          <dgm:dir/>
          <dgm:animLvl val="lvl"/>
          <dgm:resizeHandles val="exact"/>
        </dgm:presLayoutVars>
      </dgm:prSet>
      <dgm:spPr/>
      <dgm:t>
        <a:bodyPr/>
        <a:lstStyle/>
        <a:p>
          <a:endParaRPr lang="sr-Latn-CS"/>
        </a:p>
      </dgm:t>
    </dgm:pt>
    <dgm:pt modelId="{7BF5FA28-1F54-48F7-8478-6F660940E6D4}" type="pres">
      <dgm:prSet presAssocID="{FF69ED63-3360-4898-AF23-E222B8E4B13B}" presName="linNode" presStyleCnt="0"/>
      <dgm:spPr/>
    </dgm:pt>
    <dgm:pt modelId="{D2492043-620D-4CE2-A9F1-072DCE544CF5}" type="pres">
      <dgm:prSet presAssocID="{FF69ED63-3360-4898-AF23-E222B8E4B13B}" presName="parentText" presStyleLbl="node1" presStyleIdx="0" presStyleCnt="5" custScaleX="95393">
        <dgm:presLayoutVars>
          <dgm:chMax val="1"/>
          <dgm:bulletEnabled val="1"/>
        </dgm:presLayoutVars>
      </dgm:prSet>
      <dgm:spPr/>
      <dgm:t>
        <a:bodyPr/>
        <a:lstStyle/>
        <a:p>
          <a:endParaRPr lang="sr-Latn-CS"/>
        </a:p>
      </dgm:t>
    </dgm:pt>
    <dgm:pt modelId="{2561824C-1E3A-49E4-83EB-9117BB96E06D}" type="pres">
      <dgm:prSet presAssocID="{59C1EC33-20CF-411A-A610-6BF3A28ED039}" presName="sp" presStyleCnt="0"/>
      <dgm:spPr/>
    </dgm:pt>
    <dgm:pt modelId="{DF73680A-EE26-4FC0-97FB-84BC99C12E55}" type="pres">
      <dgm:prSet presAssocID="{58E5B75A-B9BA-4F69-85A3-FF61FD4E74F3}" presName="linNode" presStyleCnt="0"/>
      <dgm:spPr/>
    </dgm:pt>
    <dgm:pt modelId="{4B75CF4F-8827-45FE-B762-EE7466DC4C98}" type="pres">
      <dgm:prSet presAssocID="{58E5B75A-B9BA-4F69-85A3-FF61FD4E74F3}" presName="parentText" presStyleLbl="node1" presStyleIdx="1" presStyleCnt="5" custScaleX="94332">
        <dgm:presLayoutVars>
          <dgm:chMax val="1"/>
          <dgm:bulletEnabled val="1"/>
        </dgm:presLayoutVars>
      </dgm:prSet>
      <dgm:spPr/>
      <dgm:t>
        <a:bodyPr/>
        <a:lstStyle/>
        <a:p>
          <a:endParaRPr lang="sr-Latn-CS"/>
        </a:p>
      </dgm:t>
    </dgm:pt>
    <dgm:pt modelId="{3450CCE2-18A0-4209-A106-53FA5D98F59E}" type="pres">
      <dgm:prSet presAssocID="{10814A1A-5757-4792-A393-2F1385DBB337}" presName="sp" presStyleCnt="0"/>
      <dgm:spPr/>
    </dgm:pt>
    <dgm:pt modelId="{7CCE1AC7-B140-4A31-9C93-0DA642CCD2D3}" type="pres">
      <dgm:prSet presAssocID="{D6AF1D45-6898-4CE9-84F6-C08E32564246}" presName="linNode" presStyleCnt="0"/>
      <dgm:spPr/>
    </dgm:pt>
    <dgm:pt modelId="{8978935B-7841-4E68-86A2-FBF02C9E5052}" type="pres">
      <dgm:prSet presAssocID="{D6AF1D45-6898-4CE9-84F6-C08E32564246}" presName="parentText" presStyleLbl="node1" presStyleIdx="2" presStyleCnt="5" custScaleX="95126">
        <dgm:presLayoutVars>
          <dgm:chMax val="1"/>
          <dgm:bulletEnabled val="1"/>
        </dgm:presLayoutVars>
      </dgm:prSet>
      <dgm:spPr/>
      <dgm:t>
        <a:bodyPr/>
        <a:lstStyle/>
        <a:p>
          <a:endParaRPr lang="sr-Latn-CS"/>
        </a:p>
      </dgm:t>
    </dgm:pt>
    <dgm:pt modelId="{C4BD75E2-C65E-4570-AA3E-80742AE6F3E3}" type="pres">
      <dgm:prSet presAssocID="{610C2B94-FB54-4822-830B-A196160F4675}" presName="sp" presStyleCnt="0"/>
      <dgm:spPr/>
    </dgm:pt>
    <dgm:pt modelId="{65082090-0FE9-494B-A825-C7221464831D}" type="pres">
      <dgm:prSet presAssocID="{3BF9987A-F109-4D3F-8AD5-A21BAB250AB0}" presName="linNode" presStyleCnt="0"/>
      <dgm:spPr/>
    </dgm:pt>
    <dgm:pt modelId="{30EE110E-AA3E-4FE9-8922-50F0E442A4AB}" type="pres">
      <dgm:prSet presAssocID="{3BF9987A-F109-4D3F-8AD5-A21BAB250AB0}" presName="parentText" presStyleLbl="node1" presStyleIdx="3" presStyleCnt="5" custScaleX="94509">
        <dgm:presLayoutVars>
          <dgm:chMax val="1"/>
          <dgm:bulletEnabled val="1"/>
        </dgm:presLayoutVars>
      </dgm:prSet>
      <dgm:spPr/>
      <dgm:t>
        <a:bodyPr/>
        <a:lstStyle/>
        <a:p>
          <a:endParaRPr lang="sr-Latn-CS"/>
        </a:p>
      </dgm:t>
    </dgm:pt>
    <dgm:pt modelId="{254740FA-35CF-4DD4-A52C-631AE3E4C760}" type="pres">
      <dgm:prSet presAssocID="{0BB8DA16-4F19-46C6-8C02-12CE9EBC5C85}" presName="sp" presStyleCnt="0"/>
      <dgm:spPr/>
    </dgm:pt>
    <dgm:pt modelId="{5EEC9879-6A84-49CC-839B-DF7EC03D165E}" type="pres">
      <dgm:prSet presAssocID="{E2B997E7-4DF1-4229-A5AC-AFD1D84A8572}" presName="linNode" presStyleCnt="0"/>
      <dgm:spPr/>
    </dgm:pt>
    <dgm:pt modelId="{196A9109-EB2B-4C38-96B5-7DA775591E4A}" type="pres">
      <dgm:prSet presAssocID="{E2B997E7-4DF1-4229-A5AC-AFD1D84A8572}" presName="parentText" presStyleLbl="node1" presStyleIdx="4" presStyleCnt="5" custScaleX="95126" custLinFactNeighborY="-8968">
        <dgm:presLayoutVars>
          <dgm:chMax val="1"/>
          <dgm:bulletEnabled val="1"/>
        </dgm:presLayoutVars>
      </dgm:prSet>
      <dgm:spPr/>
      <dgm:t>
        <a:bodyPr/>
        <a:lstStyle/>
        <a:p>
          <a:endParaRPr lang="sr-Latn-CS"/>
        </a:p>
      </dgm:t>
    </dgm:pt>
    <dgm:pt modelId="{01A81ED7-FE11-4C8B-9A3B-5A368551EFAC}" type="pres">
      <dgm:prSet presAssocID="{E2B997E7-4DF1-4229-A5AC-AFD1D84A8572}" presName="descendantText" presStyleLbl="alignAccFollowNode1" presStyleIdx="0" presStyleCnt="1" custScaleY="230015" custLinFactNeighborY="-9366">
        <dgm:presLayoutVars>
          <dgm:bulletEnabled val="1"/>
        </dgm:presLayoutVars>
      </dgm:prSet>
      <dgm:spPr/>
      <dgm:t>
        <a:bodyPr/>
        <a:lstStyle/>
        <a:p>
          <a:endParaRPr lang="sr-Latn-CS"/>
        </a:p>
      </dgm:t>
    </dgm:pt>
  </dgm:ptLst>
  <dgm:cxnLst>
    <dgm:cxn modelId="{2600D467-A0D0-41DA-B4E8-DF5B839B2CEC}" type="presOf" srcId="{D6AF1D45-6898-4CE9-84F6-C08E32564246}" destId="{8978935B-7841-4E68-86A2-FBF02C9E5052}" srcOrd="0" destOrd="0" presId="urn:microsoft.com/office/officeart/2005/8/layout/vList5"/>
    <dgm:cxn modelId="{07DD5E8A-0367-4DB9-8DF5-3CDD34C49E75}" type="presOf" srcId="{58E5B75A-B9BA-4F69-85A3-FF61FD4E74F3}" destId="{4B75CF4F-8827-45FE-B762-EE7466DC4C98}" srcOrd="0" destOrd="0" presId="urn:microsoft.com/office/officeart/2005/8/layout/vList5"/>
    <dgm:cxn modelId="{921463D5-C205-4349-98C4-33FFA6895EAD}" srcId="{E2B997E7-4DF1-4229-A5AC-AFD1D84A8572}" destId="{0BD4D584-6801-4095-A376-D7B159053595}" srcOrd="0" destOrd="0" parTransId="{0AB7A017-F106-4CFD-B3B9-8B8A82CA045E}" sibTransId="{B3C45575-0CC0-4CD6-8D0D-835313E8722F}"/>
    <dgm:cxn modelId="{D1253607-894A-46C3-A783-11D1C4CCA20F}" type="presOf" srcId="{FF69ED63-3360-4898-AF23-E222B8E4B13B}" destId="{D2492043-620D-4CE2-A9F1-072DCE544CF5}" srcOrd="0" destOrd="0" presId="urn:microsoft.com/office/officeart/2005/8/layout/vList5"/>
    <dgm:cxn modelId="{A3692D3D-B6C8-46FD-8F56-EDFD68886907}" type="presOf" srcId="{E2B997E7-4DF1-4229-A5AC-AFD1D84A8572}" destId="{196A9109-EB2B-4C38-96B5-7DA775591E4A}" srcOrd="0" destOrd="0" presId="urn:microsoft.com/office/officeart/2005/8/layout/vList5"/>
    <dgm:cxn modelId="{C6C3B2F5-E2A1-42B0-AE9E-A807D8030584}" type="presOf" srcId="{69FBB5ED-39D4-47ED-950E-46E091839B37}" destId="{01A81ED7-FE11-4C8B-9A3B-5A368551EFAC}" srcOrd="0" destOrd="2" presId="urn:microsoft.com/office/officeart/2005/8/layout/vList5"/>
    <dgm:cxn modelId="{48E142DA-4964-495A-B72D-08CB0477802C}" srcId="{E2B997E7-4DF1-4229-A5AC-AFD1D84A8572}" destId="{B0437AD6-E633-4E20-BAD4-CD534AF2D019}" srcOrd="1" destOrd="0" parTransId="{80610B6C-09A0-4C86-A877-4819B2DD032E}" sibTransId="{F52E62BF-C73C-4AAB-BFC1-B4A026318B53}"/>
    <dgm:cxn modelId="{1ABF93E1-E4DD-40EE-A85D-6A12B9E71289}" type="presOf" srcId="{B0437AD6-E633-4E20-BAD4-CD534AF2D019}" destId="{01A81ED7-FE11-4C8B-9A3B-5A368551EFAC}" srcOrd="0" destOrd="1" presId="urn:microsoft.com/office/officeart/2005/8/layout/vList5"/>
    <dgm:cxn modelId="{75A3CB1A-2A7B-48EC-BBE3-FDDF6156B093}" type="presOf" srcId="{C57E378E-78AC-41AD-8A57-2F5DB4B39A81}" destId="{01A81ED7-FE11-4C8B-9A3B-5A368551EFAC}" srcOrd="0" destOrd="3" presId="urn:microsoft.com/office/officeart/2005/8/layout/vList5"/>
    <dgm:cxn modelId="{9DAED520-E7E0-4ADC-B7F0-3C51AFDF6EBE}" srcId="{04F69C06-AE93-4B97-8384-86F2CC8ED338}" destId="{FF69ED63-3360-4898-AF23-E222B8E4B13B}" srcOrd="0" destOrd="0" parTransId="{0FABA052-74D0-447C-B66F-1CC50F0175EA}" sibTransId="{59C1EC33-20CF-411A-A610-6BF3A28ED039}"/>
    <dgm:cxn modelId="{EF6421D9-2F1C-4AA8-A494-C29D3F57BD7A}" type="presOf" srcId="{04F69C06-AE93-4B97-8384-86F2CC8ED338}" destId="{C7645580-51A0-49E0-AAB8-B09EDC27DC1F}" srcOrd="0" destOrd="0" presId="urn:microsoft.com/office/officeart/2005/8/layout/vList5"/>
    <dgm:cxn modelId="{DD6A4DCE-AA0D-4177-9F43-1DED3037E600}" srcId="{E2B997E7-4DF1-4229-A5AC-AFD1D84A8572}" destId="{69FBB5ED-39D4-47ED-950E-46E091839B37}" srcOrd="2" destOrd="0" parTransId="{E201C1A2-17FF-4D23-B964-EB6BF396D29B}" sibTransId="{4806C02A-C275-436D-8C64-745AC5532D77}"/>
    <dgm:cxn modelId="{B67D743A-8FCD-4580-B159-DD3F12DC9CC6}" srcId="{E2B997E7-4DF1-4229-A5AC-AFD1D84A8572}" destId="{C57E378E-78AC-41AD-8A57-2F5DB4B39A81}" srcOrd="3" destOrd="0" parTransId="{F990C71F-98C0-48B4-B469-E0F2E32BD961}" sibTransId="{2BFC937A-E939-44E9-96C3-864628B3C8E6}"/>
    <dgm:cxn modelId="{0398177F-178F-473E-B958-4A91B1CB1CFE}" type="presOf" srcId="{0BD4D584-6801-4095-A376-D7B159053595}" destId="{01A81ED7-FE11-4C8B-9A3B-5A368551EFAC}" srcOrd="0" destOrd="0" presId="urn:microsoft.com/office/officeart/2005/8/layout/vList5"/>
    <dgm:cxn modelId="{83723992-C4FA-4A90-848F-4003DF8895D7}" srcId="{04F69C06-AE93-4B97-8384-86F2CC8ED338}" destId="{D6AF1D45-6898-4CE9-84F6-C08E32564246}" srcOrd="2" destOrd="0" parTransId="{1EB27307-9DE7-4F2C-8F14-DBD6141BE139}" sibTransId="{610C2B94-FB54-4822-830B-A196160F4675}"/>
    <dgm:cxn modelId="{4E2624C5-6C8E-49C2-B57E-6976EDDDB54C}" type="presOf" srcId="{3BF9987A-F109-4D3F-8AD5-A21BAB250AB0}" destId="{30EE110E-AA3E-4FE9-8922-50F0E442A4AB}" srcOrd="0" destOrd="0" presId="urn:microsoft.com/office/officeart/2005/8/layout/vList5"/>
    <dgm:cxn modelId="{4DE687C5-1C93-4EB7-A4FE-1C959702D8E2}" srcId="{04F69C06-AE93-4B97-8384-86F2CC8ED338}" destId="{3BF9987A-F109-4D3F-8AD5-A21BAB250AB0}" srcOrd="3" destOrd="0" parTransId="{9228E235-C43A-40D4-A3D2-794E2C1B3792}" sibTransId="{0BB8DA16-4F19-46C6-8C02-12CE9EBC5C85}"/>
    <dgm:cxn modelId="{965D9860-1DD4-4ED5-A650-D45E3B37756C}" srcId="{04F69C06-AE93-4B97-8384-86F2CC8ED338}" destId="{58E5B75A-B9BA-4F69-85A3-FF61FD4E74F3}" srcOrd="1" destOrd="0" parTransId="{D691162B-03C2-4C04-B6E7-D70F9BD81B0F}" sibTransId="{10814A1A-5757-4792-A393-2F1385DBB337}"/>
    <dgm:cxn modelId="{7619918D-F271-4AE7-B8B5-1ABC5878AF72}" srcId="{04F69C06-AE93-4B97-8384-86F2CC8ED338}" destId="{E2B997E7-4DF1-4229-A5AC-AFD1D84A8572}" srcOrd="4" destOrd="0" parTransId="{D8FF77E3-5A79-44BC-A5E4-E0C62036BF55}" sibTransId="{BE7FE3E4-B890-4554-B36F-B028CA81F9EC}"/>
    <dgm:cxn modelId="{2982D95B-23B3-46F8-A0D5-92743928DC8D}" type="presParOf" srcId="{C7645580-51A0-49E0-AAB8-B09EDC27DC1F}" destId="{7BF5FA28-1F54-48F7-8478-6F660940E6D4}" srcOrd="0" destOrd="0" presId="urn:microsoft.com/office/officeart/2005/8/layout/vList5"/>
    <dgm:cxn modelId="{8E845E6C-496A-4AC5-B538-7B916AAFE526}" type="presParOf" srcId="{7BF5FA28-1F54-48F7-8478-6F660940E6D4}" destId="{D2492043-620D-4CE2-A9F1-072DCE544CF5}" srcOrd="0" destOrd="0" presId="urn:microsoft.com/office/officeart/2005/8/layout/vList5"/>
    <dgm:cxn modelId="{C4AA2CDA-22EE-4BB6-8383-38FE91B57B69}" type="presParOf" srcId="{C7645580-51A0-49E0-AAB8-B09EDC27DC1F}" destId="{2561824C-1E3A-49E4-83EB-9117BB96E06D}" srcOrd="1" destOrd="0" presId="urn:microsoft.com/office/officeart/2005/8/layout/vList5"/>
    <dgm:cxn modelId="{680DA6C0-F1B5-44D7-96AD-4187DBB251D0}" type="presParOf" srcId="{C7645580-51A0-49E0-AAB8-B09EDC27DC1F}" destId="{DF73680A-EE26-4FC0-97FB-84BC99C12E55}" srcOrd="2" destOrd="0" presId="urn:microsoft.com/office/officeart/2005/8/layout/vList5"/>
    <dgm:cxn modelId="{20E27883-FB0C-49F0-9F15-667B4AE0AD65}" type="presParOf" srcId="{DF73680A-EE26-4FC0-97FB-84BC99C12E55}" destId="{4B75CF4F-8827-45FE-B762-EE7466DC4C98}" srcOrd="0" destOrd="0" presId="urn:microsoft.com/office/officeart/2005/8/layout/vList5"/>
    <dgm:cxn modelId="{E5F7A167-AFAA-46FE-9011-37C14176329D}" type="presParOf" srcId="{C7645580-51A0-49E0-AAB8-B09EDC27DC1F}" destId="{3450CCE2-18A0-4209-A106-53FA5D98F59E}" srcOrd="3" destOrd="0" presId="urn:microsoft.com/office/officeart/2005/8/layout/vList5"/>
    <dgm:cxn modelId="{BB6E0F7E-F927-428A-866D-AE6295F65EB9}" type="presParOf" srcId="{C7645580-51A0-49E0-AAB8-B09EDC27DC1F}" destId="{7CCE1AC7-B140-4A31-9C93-0DA642CCD2D3}" srcOrd="4" destOrd="0" presId="urn:microsoft.com/office/officeart/2005/8/layout/vList5"/>
    <dgm:cxn modelId="{6000B40F-1066-4343-A3F9-87B1612746C5}" type="presParOf" srcId="{7CCE1AC7-B140-4A31-9C93-0DA642CCD2D3}" destId="{8978935B-7841-4E68-86A2-FBF02C9E5052}" srcOrd="0" destOrd="0" presId="urn:microsoft.com/office/officeart/2005/8/layout/vList5"/>
    <dgm:cxn modelId="{C179526E-4D93-4E85-BB33-553784A0EB3B}" type="presParOf" srcId="{C7645580-51A0-49E0-AAB8-B09EDC27DC1F}" destId="{C4BD75E2-C65E-4570-AA3E-80742AE6F3E3}" srcOrd="5" destOrd="0" presId="urn:microsoft.com/office/officeart/2005/8/layout/vList5"/>
    <dgm:cxn modelId="{DC5BDC7A-1EB3-4B45-BFB2-DDBD0DAA8BED}" type="presParOf" srcId="{C7645580-51A0-49E0-AAB8-B09EDC27DC1F}" destId="{65082090-0FE9-494B-A825-C7221464831D}" srcOrd="6" destOrd="0" presId="urn:microsoft.com/office/officeart/2005/8/layout/vList5"/>
    <dgm:cxn modelId="{0C937E04-53A4-42FF-BC8E-1BE709F27E3E}" type="presParOf" srcId="{65082090-0FE9-494B-A825-C7221464831D}" destId="{30EE110E-AA3E-4FE9-8922-50F0E442A4AB}" srcOrd="0" destOrd="0" presId="urn:microsoft.com/office/officeart/2005/8/layout/vList5"/>
    <dgm:cxn modelId="{7388FDAD-FEB0-48C8-8B8F-BF056E3DE567}" type="presParOf" srcId="{C7645580-51A0-49E0-AAB8-B09EDC27DC1F}" destId="{254740FA-35CF-4DD4-A52C-631AE3E4C760}" srcOrd="7" destOrd="0" presId="urn:microsoft.com/office/officeart/2005/8/layout/vList5"/>
    <dgm:cxn modelId="{E20C23E0-4E0B-47D5-930E-85D119C4F213}" type="presParOf" srcId="{C7645580-51A0-49E0-AAB8-B09EDC27DC1F}" destId="{5EEC9879-6A84-49CC-839B-DF7EC03D165E}" srcOrd="8" destOrd="0" presId="urn:microsoft.com/office/officeart/2005/8/layout/vList5"/>
    <dgm:cxn modelId="{FAD0DD44-8866-46BF-9CF1-96CD93908719}" type="presParOf" srcId="{5EEC9879-6A84-49CC-839B-DF7EC03D165E}" destId="{196A9109-EB2B-4C38-96B5-7DA775591E4A}" srcOrd="0" destOrd="0" presId="urn:microsoft.com/office/officeart/2005/8/layout/vList5"/>
    <dgm:cxn modelId="{D53CB676-699D-4047-9C29-6759E777BD84}" type="presParOf" srcId="{5EEC9879-6A84-49CC-839B-DF7EC03D165E}" destId="{01A81ED7-FE11-4C8B-9A3B-5A368551EFAC}" srcOrd="1" destOrd="0" presId="urn:microsoft.com/office/officeart/2005/8/layout/vList5"/>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2492043-620D-4CE2-A9F1-072DCE544CF5}">
      <dsp:nvSpPr>
        <dsp:cNvPr id="0" name=""/>
        <dsp:cNvSpPr/>
      </dsp:nvSpPr>
      <dsp:spPr>
        <a:xfrm>
          <a:off x="2601653" y="2176"/>
          <a:ext cx="2721493" cy="951662"/>
        </a:xfrm>
        <a:prstGeom prst="roundRect">
          <a:avLst/>
        </a:prstGeom>
        <a:solidFill>
          <a:srgbClr val="00B0F0">
            <a:alpha val="18000"/>
          </a:srgbClr>
        </a:solidFill>
        <a:ln w="285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sr-Latn-CS" sz="2000" b="1" kern="1200" dirty="0" smtClean="0">
            <a:ln w="6350">
              <a:noFill/>
            </a:ln>
            <a:latin typeface="Cambria" pitchFamily="18" charset="0"/>
            <a:cs typeface="Arial"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sr-Latn-CS" sz="2000" b="1" kern="1200" dirty="0" smtClean="0">
              <a:ln w="6350">
                <a:noFill/>
              </a:ln>
              <a:latin typeface="Cambria" pitchFamily="18" charset="0"/>
              <a:cs typeface="Arial" pitchFamily="34" charset="0"/>
            </a:rPr>
            <a:t>INFORMACIJE,  PODACI I DIGITALNI SADRŽAJI</a:t>
          </a:r>
        </a:p>
        <a:p>
          <a:pPr lvl="0" algn="ctr" defTabSz="933450">
            <a:lnSpc>
              <a:spcPct val="90000"/>
            </a:lnSpc>
            <a:spcBef>
              <a:spcPct val="0"/>
            </a:spcBef>
            <a:spcAft>
              <a:spcPct val="35000"/>
            </a:spcAft>
          </a:pPr>
          <a:endParaRPr lang="sr-Latn-CS" sz="2000" kern="1200" dirty="0">
            <a:ln w="6350">
              <a:noFill/>
            </a:ln>
            <a:latin typeface="Cambria" pitchFamily="18" charset="0"/>
          </a:endParaRPr>
        </a:p>
      </dsp:txBody>
      <dsp:txXfrm>
        <a:off x="2601653" y="2176"/>
        <a:ext cx="2721493" cy="951662"/>
      </dsp:txXfrm>
    </dsp:sp>
    <dsp:sp modelId="{4B75CF4F-8827-45FE-B762-EE7466DC4C98}">
      <dsp:nvSpPr>
        <dsp:cNvPr id="0" name=""/>
        <dsp:cNvSpPr/>
      </dsp:nvSpPr>
      <dsp:spPr>
        <a:xfrm>
          <a:off x="2601653" y="1001422"/>
          <a:ext cx="2691224" cy="951662"/>
        </a:xfrm>
        <a:prstGeom prst="roundRect">
          <a:avLst/>
        </a:prstGeom>
        <a:solidFill>
          <a:srgbClr val="00B0F0">
            <a:alpha val="18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sr-Latn-CS" sz="2000" b="1" kern="1200" dirty="0" smtClean="0">
            <a:ln w="6350">
              <a:noFill/>
            </a:ln>
            <a:latin typeface="Cambria" pitchFamily="18" charset="0"/>
            <a:cs typeface="Arial"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sr-Latn-CS" sz="2000" b="1" kern="1200" dirty="0" smtClean="0">
              <a:ln w="6350">
                <a:noFill/>
              </a:ln>
              <a:latin typeface="Cambria" pitchFamily="18" charset="0"/>
              <a:cs typeface="Arial" pitchFamily="34" charset="0"/>
            </a:rPr>
            <a:t>KOMUNIKACIJA I KOLABORACIJA</a:t>
          </a:r>
        </a:p>
        <a:p>
          <a:pPr lvl="0" algn="ctr" defTabSz="800100">
            <a:lnSpc>
              <a:spcPct val="90000"/>
            </a:lnSpc>
            <a:spcBef>
              <a:spcPct val="0"/>
            </a:spcBef>
            <a:spcAft>
              <a:spcPct val="35000"/>
            </a:spcAft>
          </a:pPr>
          <a:endParaRPr lang="sr-Latn-CS" sz="2000" kern="1200" dirty="0">
            <a:ln w="6350">
              <a:noFill/>
            </a:ln>
            <a:latin typeface="Cambria" pitchFamily="18" charset="0"/>
          </a:endParaRPr>
        </a:p>
      </dsp:txBody>
      <dsp:txXfrm>
        <a:off x="2601653" y="1001422"/>
        <a:ext cx="2691224" cy="951662"/>
      </dsp:txXfrm>
    </dsp:sp>
    <dsp:sp modelId="{8978935B-7841-4E68-86A2-FBF02C9E5052}">
      <dsp:nvSpPr>
        <dsp:cNvPr id="0" name=""/>
        <dsp:cNvSpPr/>
      </dsp:nvSpPr>
      <dsp:spPr>
        <a:xfrm>
          <a:off x="2601653" y="2000668"/>
          <a:ext cx="2713876" cy="951662"/>
        </a:xfrm>
        <a:prstGeom prst="roundRect">
          <a:avLst/>
        </a:prstGeom>
        <a:solidFill>
          <a:srgbClr val="00B0F0">
            <a:alpha val="18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sr-Latn-CS" sz="2000" b="1" kern="1200" dirty="0" smtClean="0">
              <a:ln w="6350">
                <a:noFill/>
              </a:ln>
              <a:latin typeface="Cambria" pitchFamily="18" charset="0"/>
              <a:cs typeface="Arial" pitchFamily="34" charset="0"/>
            </a:rPr>
            <a:t>KREIRANJE DIGITALNIH SADRŽAJA</a:t>
          </a:r>
        </a:p>
      </dsp:txBody>
      <dsp:txXfrm>
        <a:off x="2601653" y="2000668"/>
        <a:ext cx="2713876" cy="951662"/>
      </dsp:txXfrm>
    </dsp:sp>
    <dsp:sp modelId="{30EE110E-AA3E-4FE9-8922-50F0E442A4AB}">
      <dsp:nvSpPr>
        <dsp:cNvPr id="0" name=""/>
        <dsp:cNvSpPr/>
      </dsp:nvSpPr>
      <dsp:spPr>
        <a:xfrm>
          <a:off x="2601653" y="2999914"/>
          <a:ext cx="2696273" cy="951662"/>
        </a:xfrm>
        <a:prstGeom prst="roundRect">
          <a:avLst/>
        </a:prstGeom>
        <a:solidFill>
          <a:srgbClr val="00B0F0">
            <a:alpha val="18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sr-Latn-CS" sz="2000" b="1" kern="1200" dirty="0" smtClean="0">
              <a:ln w="6350">
                <a:noFill/>
              </a:ln>
              <a:latin typeface="Cambria" pitchFamily="18" charset="0"/>
              <a:cs typeface="Arial" pitchFamily="34" charset="0"/>
            </a:rPr>
            <a:t>BEZBEDNOST</a:t>
          </a:r>
        </a:p>
      </dsp:txBody>
      <dsp:txXfrm>
        <a:off x="2601653" y="2999914"/>
        <a:ext cx="2696273" cy="951662"/>
      </dsp:txXfrm>
    </dsp:sp>
    <dsp:sp modelId="{196A9109-EB2B-4C38-96B5-7DA775591E4A}">
      <dsp:nvSpPr>
        <dsp:cNvPr id="0" name=""/>
        <dsp:cNvSpPr/>
      </dsp:nvSpPr>
      <dsp:spPr>
        <a:xfrm>
          <a:off x="2601653" y="3999160"/>
          <a:ext cx="2713876" cy="951662"/>
        </a:xfrm>
        <a:prstGeom prst="roundRect">
          <a:avLst/>
        </a:prstGeom>
        <a:solidFill>
          <a:srgbClr val="00B0F0">
            <a:alpha val="18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sr-Latn-CS" sz="2000" b="1" kern="1200" dirty="0" smtClean="0">
              <a:ln w="6350">
                <a:noFill/>
              </a:ln>
              <a:latin typeface="Cambria" pitchFamily="18" charset="0"/>
              <a:cs typeface="Arial" pitchFamily="34" charset="0"/>
            </a:rPr>
            <a:t>REŠAVANJE PROBLEMA</a:t>
          </a:r>
        </a:p>
      </dsp:txBody>
      <dsp:txXfrm>
        <a:off x="2601653" y="3999160"/>
        <a:ext cx="2713876" cy="95166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A783C0-8ED7-48D6-8F92-880D623FCD42}">
      <dsp:nvSpPr>
        <dsp:cNvPr id="0" name=""/>
        <dsp:cNvSpPr/>
      </dsp:nvSpPr>
      <dsp:spPr>
        <a:xfrm rot="5400000">
          <a:off x="4561800" y="-1664410"/>
          <a:ext cx="1929405" cy="5261800"/>
        </a:xfrm>
        <a:prstGeom prst="round2SameRect">
          <a:avLst/>
        </a:prstGeom>
        <a:solidFill>
          <a:srgbClr val="00B0F0">
            <a:alpha val="20000"/>
          </a:srgbClr>
        </a:solidFill>
        <a:ln w="2857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ts val="600"/>
            </a:spcAft>
            <a:buChar char="••"/>
          </a:pPr>
          <a:r>
            <a:rPr lang="sr-Latn-CS" sz="2000" b="1" kern="1200" dirty="0" smtClean="0">
              <a:latin typeface="Cambria" pitchFamily="18" charset="0"/>
            </a:rPr>
            <a:t>Pregledanje, pretraživanje i selektovanje...</a:t>
          </a:r>
          <a:endParaRPr lang="sr-Latn-CS" sz="2000" b="1" kern="1200" dirty="0">
            <a:latin typeface="Cambria" pitchFamily="18" charset="0"/>
          </a:endParaRPr>
        </a:p>
        <a:p>
          <a:pPr marL="228600" lvl="1" indent="-228600" algn="l" defTabSz="889000">
            <a:lnSpc>
              <a:spcPct val="90000"/>
            </a:lnSpc>
            <a:spcBef>
              <a:spcPct val="0"/>
            </a:spcBef>
            <a:spcAft>
              <a:spcPts val="600"/>
            </a:spcAft>
            <a:buChar char="••"/>
          </a:pPr>
          <a:r>
            <a:rPr lang="sr-Latn-CS" sz="2000" b="1" kern="1200" dirty="0" smtClean="0">
              <a:latin typeface="Cambria" pitchFamily="18" charset="0"/>
            </a:rPr>
            <a:t>Analiza, poređenje, kritička procena...</a:t>
          </a:r>
          <a:endParaRPr lang="sr-Latn-CS" sz="2000" b="1" kern="1200" dirty="0">
            <a:latin typeface="Cambria" pitchFamily="18" charset="0"/>
          </a:endParaRPr>
        </a:p>
        <a:p>
          <a:pPr marL="228600" lvl="1" indent="-228600" algn="l" defTabSz="889000">
            <a:lnSpc>
              <a:spcPct val="90000"/>
            </a:lnSpc>
            <a:spcBef>
              <a:spcPct val="0"/>
            </a:spcBef>
            <a:spcAft>
              <a:spcPts val="600"/>
            </a:spcAft>
            <a:buChar char="••"/>
          </a:pPr>
          <a:r>
            <a:rPr lang="sr-Latn-CS" sz="2000" b="1" kern="1200" dirty="0" smtClean="0">
              <a:latin typeface="Cambria" pitchFamily="18" charset="0"/>
            </a:rPr>
            <a:t>Upravljanje (organizovanje, čuvanje, ponovno korišćenje)...</a:t>
          </a:r>
          <a:endParaRPr lang="sr-Latn-CS" sz="2000" b="1" kern="1200" dirty="0">
            <a:latin typeface="Cambria" pitchFamily="18" charset="0"/>
          </a:endParaRPr>
        </a:p>
      </dsp:txBody>
      <dsp:txXfrm rot="5400000">
        <a:off x="4561800" y="-1664410"/>
        <a:ext cx="1929405" cy="5261800"/>
      </dsp:txXfrm>
    </dsp:sp>
    <dsp:sp modelId="{D2492043-620D-4CE2-A9F1-072DCE544CF5}">
      <dsp:nvSpPr>
        <dsp:cNvPr id="0" name=""/>
        <dsp:cNvSpPr/>
      </dsp:nvSpPr>
      <dsp:spPr>
        <a:xfrm>
          <a:off x="72196" y="470892"/>
          <a:ext cx="2823406" cy="991195"/>
        </a:xfrm>
        <a:prstGeom prst="roundRect">
          <a:avLst/>
        </a:prstGeom>
        <a:solidFill>
          <a:srgbClr val="00B0F0">
            <a:alpha val="20000"/>
          </a:srgbClr>
        </a:solidFill>
        <a:ln w="285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sr-Latn-CS" sz="2000" b="1" kern="1200" dirty="0" smtClean="0">
            <a:ln>
              <a:noFill/>
            </a:ln>
            <a:latin typeface="Cambria" pitchFamily="18" charset="0"/>
            <a:cs typeface="Arial"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sr-Latn-CS" sz="2000" b="1" kern="1200" dirty="0" smtClean="0">
              <a:ln w="12700">
                <a:noFill/>
              </a:ln>
              <a:latin typeface="Cambria" pitchFamily="18" charset="0"/>
              <a:cs typeface="Arial" pitchFamily="34" charset="0"/>
            </a:rPr>
            <a:t>INFORMACIJE, PODACI I DIGITALNI SADRŽAJI</a:t>
          </a:r>
        </a:p>
        <a:p>
          <a:pPr lvl="0" algn="ctr" defTabSz="933450">
            <a:lnSpc>
              <a:spcPct val="90000"/>
            </a:lnSpc>
            <a:spcBef>
              <a:spcPct val="0"/>
            </a:spcBef>
            <a:spcAft>
              <a:spcPct val="35000"/>
            </a:spcAft>
          </a:pPr>
          <a:endParaRPr lang="sr-Latn-CS" sz="2000" kern="1200" dirty="0">
            <a:ln>
              <a:noFill/>
            </a:ln>
            <a:latin typeface="Cambria" pitchFamily="18" charset="0"/>
          </a:endParaRPr>
        </a:p>
      </dsp:txBody>
      <dsp:txXfrm>
        <a:off x="72196" y="470892"/>
        <a:ext cx="2823406" cy="991195"/>
      </dsp:txXfrm>
    </dsp:sp>
    <dsp:sp modelId="{4B75CF4F-8827-45FE-B762-EE7466DC4C98}">
      <dsp:nvSpPr>
        <dsp:cNvPr id="0" name=""/>
        <dsp:cNvSpPr/>
      </dsp:nvSpPr>
      <dsp:spPr>
        <a:xfrm>
          <a:off x="72196" y="1980752"/>
          <a:ext cx="2794732" cy="991195"/>
        </a:xfrm>
        <a:prstGeom prst="roundRect">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sr-Latn-CS" sz="1800" b="1" kern="1200" dirty="0" smtClean="0">
            <a:latin typeface="Cambria" pitchFamily="18" charset="0"/>
            <a:cs typeface="Arial"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sr-Latn-CS" sz="1800" b="1" kern="1200" dirty="0" smtClean="0">
              <a:latin typeface="Cambria" pitchFamily="18" charset="0"/>
              <a:cs typeface="Arial" pitchFamily="34" charset="0"/>
            </a:rPr>
            <a:t>KOMUNIKACIJA I KOLABORACIJA</a:t>
          </a:r>
        </a:p>
        <a:p>
          <a:pPr lvl="0" algn="ctr" defTabSz="800100">
            <a:lnSpc>
              <a:spcPct val="90000"/>
            </a:lnSpc>
            <a:spcBef>
              <a:spcPct val="0"/>
            </a:spcBef>
            <a:spcAft>
              <a:spcPct val="35000"/>
            </a:spcAft>
          </a:pPr>
          <a:endParaRPr lang="sr-Latn-CS" sz="1800" kern="1200" dirty="0">
            <a:latin typeface="Cambria" pitchFamily="18" charset="0"/>
          </a:endParaRPr>
        </a:p>
      </dsp:txBody>
      <dsp:txXfrm>
        <a:off x="72196" y="1980752"/>
        <a:ext cx="2794732" cy="991195"/>
      </dsp:txXfrm>
    </dsp:sp>
    <dsp:sp modelId="{8978935B-7841-4E68-86A2-FBF02C9E5052}">
      <dsp:nvSpPr>
        <dsp:cNvPr id="0" name=""/>
        <dsp:cNvSpPr/>
      </dsp:nvSpPr>
      <dsp:spPr>
        <a:xfrm>
          <a:off x="72196" y="3021507"/>
          <a:ext cx="2818256" cy="991195"/>
        </a:xfrm>
        <a:prstGeom prst="roundRect">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sr-Latn-CS" sz="1800" b="1" kern="1200" dirty="0" smtClean="0">
              <a:latin typeface="Cambria" pitchFamily="18" charset="0"/>
              <a:cs typeface="Arial" pitchFamily="34" charset="0"/>
            </a:rPr>
            <a:t>KREIRANJE DIGITALNIH SADRŽAJA</a:t>
          </a:r>
        </a:p>
      </dsp:txBody>
      <dsp:txXfrm>
        <a:off x="72196" y="3021507"/>
        <a:ext cx="2818256" cy="991195"/>
      </dsp:txXfrm>
    </dsp:sp>
    <dsp:sp modelId="{30EE110E-AA3E-4FE9-8922-50F0E442A4AB}">
      <dsp:nvSpPr>
        <dsp:cNvPr id="0" name=""/>
        <dsp:cNvSpPr/>
      </dsp:nvSpPr>
      <dsp:spPr>
        <a:xfrm>
          <a:off x="72196" y="4062262"/>
          <a:ext cx="2799976" cy="991195"/>
        </a:xfrm>
        <a:prstGeom prst="roundRect">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sr-Latn-CS" sz="1800" b="1" kern="1200" dirty="0" smtClean="0">
              <a:latin typeface="Cambria" pitchFamily="18" charset="0"/>
              <a:cs typeface="Arial" pitchFamily="34" charset="0"/>
            </a:rPr>
            <a:t>BEZBEDNOST</a:t>
          </a:r>
        </a:p>
      </dsp:txBody>
      <dsp:txXfrm>
        <a:off x="72196" y="4062262"/>
        <a:ext cx="2799976" cy="991195"/>
      </dsp:txXfrm>
    </dsp:sp>
    <dsp:sp modelId="{196A9109-EB2B-4C38-96B5-7DA775591E4A}">
      <dsp:nvSpPr>
        <dsp:cNvPr id="0" name=""/>
        <dsp:cNvSpPr/>
      </dsp:nvSpPr>
      <dsp:spPr>
        <a:xfrm>
          <a:off x="72196" y="5103017"/>
          <a:ext cx="2818256" cy="991195"/>
        </a:xfrm>
        <a:prstGeom prst="roundRect">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sr-Latn-CS" sz="1800" b="1" kern="1200" dirty="0" smtClean="0">
              <a:latin typeface="Cambria" pitchFamily="18" charset="0"/>
              <a:cs typeface="Arial" pitchFamily="34" charset="0"/>
            </a:rPr>
            <a:t>REŠAVANJE PROBLEMA</a:t>
          </a:r>
        </a:p>
      </dsp:txBody>
      <dsp:txXfrm>
        <a:off x="72196" y="5103017"/>
        <a:ext cx="2818256" cy="99119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2492043-620D-4CE2-A9F1-072DCE544CF5}">
      <dsp:nvSpPr>
        <dsp:cNvPr id="0" name=""/>
        <dsp:cNvSpPr/>
      </dsp:nvSpPr>
      <dsp:spPr>
        <a:xfrm>
          <a:off x="87898" y="2976"/>
          <a:ext cx="2826166" cy="912316"/>
        </a:xfrm>
        <a:prstGeom prst="roundRect">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sr-Latn-CS" sz="1800" b="1" kern="1200" dirty="0" smtClean="0">
            <a:solidFill>
              <a:schemeClr val="tx1"/>
            </a:solidFill>
            <a:latin typeface="Cambria" pitchFamily="18" charset="0"/>
            <a:cs typeface="Arial"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sr-Latn-CS" sz="1800" b="1" kern="1200" dirty="0" smtClean="0">
              <a:solidFill>
                <a:schemeClr val="tx1"/>
              </a:solidFill>
              <a:latin typeface="Cambria" pitchFamily="18" charset="0"/>
              <a:cs typeface="Arial" pitchFamily="34" charset="0"/>
            </a:rPr>
            <a:t>INFORMACIJE I PODACI</a:t>
          </a:r>
        </a:p>
        <a:p>
          <a:pPr lvl="0" algn="ctr" defTabSz="933450">
            <a:lnSpc>
              <a:spcPct val="90000"/>
            </a:lnSpc>
            <a:spcBef>
              <a:spcPct val="0"/>
            </a:spcBef>
            <a:spcAft>
              <a:spcPct val="35000"/>
            </a:spcAft>
          </a:pPr>
          <a:endParaRPr lang="sr-Latn-CS" sz="1800" kern="1200" dirty="0">
            <a:solidFill>
              <a:schemeClr val="tx1"/>
            </a:solidFill>
            <a:latin typeface="Cambria" pitchFamily="18" charset="0"/>
          </a:endParaRPr>
        </a:p>
      </dsp:txBody>
      <dsp:txXfrm>
        <a:off x="87898" y="2976"/>
        <a:ext cx="2826166" cy="912316"/>
      </dsp:txXfrm>
    </dsp:sp>
    <dsp:sp modelId="{DBFAF8E1-3093-4ADB-A449-0CA41622F36E}">
      <dsp:nvSpPr>
        <dsp:cNvPr id="0" name=""/>
        <dsp:cNvSpPr/>
      </dsp:nvSpPr>
      <dsp:spPr>
        <a:xfrm rot="5400000">
          <a:off x="4381642" y="-540832"/>
          <a:ext cx="2258318" cy="5261800"/>
        </a:xfrm>
        <a:prstGeom prst="round2SameRect">
          <a:avLst/>
        </a:prstGeom>
        <a:solidFill>
          <a:srgbClr val="00B0F0">
            <a:alpha val="20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ts val="600"/>
            </a:spcAft>
            <a:buChar char="••"/>
          </a:pPr>
          <a:r>
            <a:rPr lang="sr-Latn-CS" sz="2000" b="1" kern="1200" dirty="0" smtClean="0">
              <a:solidFill>
                <a:schemeClr val="tx1"/>
              </a:solidFill>
              <a:latin typeface="Cambria" pitchFamily="18" charset="0"/>
            </a:rPr>
            <a:t>Interakcija putem dig. tehnologija</a:t>
          </a:r>
          <a:endParaRPr lang="sr-Latn-CS" sz="2000" kern="1200" dirty="0">
            <a:solidFill>
              <a:schemeClr val="tx1"/>
            </a:solidFill>
          </a:endParaRPr>
        </a:p>
        <a:p>
          <a:pPr marL="228600" lvl="1" indent="-228600" algn="l" defTabSz="889000">
            <a:lnSpc>
              <a:spcPct val="90000"/>
            </a:lnSpc>
            <a:spcBef>
              <a:spcPct val="0"/>
            </a:spcBef>
            <a:spcAft>
              <a:spcPts val="600"/>
            </a:spcAft>
            <a:buChar char="••"/>
          </a:pPr>
          <a:r>
            <a:rPr lang="sr-Latn-CS" sz="2000" b="1" kern="1200" dirty="0" smtClean="0">
              <a:solidFill>
                <a:schemeClr val="tx1"/>
              </a:solidFill>
              <a:latin typeface="Cambria" pitchFamily="18" charset="0"/>
            </a:rPr>
            <a:t>Deljenje podataka, informacija...</a:t>
          </a:r>
          <a:endParaRPr lang="sr-Latn-CS" sz="2000" b="1" kern="1200" dirty="0">
            <a:solidFill>
              <a:schemeClr val="tx1"/>
            </a:solidFill>
            <a:latin typeface="Cambria" pitchFamily="18" charset="0"/>
          </a:endParaRPr>
        </a:p>
        <a:p>
          <a:pPr marL="228600" lvl="1" indent="-228600" algn="l" defTabSz="889000">
            <a:lnSpc>
              <a:spcPct val="90000"/>
            </a:lnSpc>
            <a:spcBef>
              <a:spcPct val="0"/>
            </a:spcBef>
            <a:spcAft>
              <a:spcPts val="600"/>
            </a:spcAft>
            <a:buChar char="••"/>
          </a:pPr>
          <a:r>
            <a:rPr lang="sr-Latn-CS" sz="2000" b="1" kern="1200" dirty="0" smtClean="0">
              <a:solidFill>
                <a:schemeClr val="tx1"/>
              </a:solidFill>
              <a:latin typeface="Cambria" pitchFamily="18" charset="0"/>
            </a:rPr>
            <a:t>Društveni angažman</a:t>
          </a:r>
          <a:endParaRPr lang="sr-Latn-CS" sz="2000" b="1" kern="1200" dirty="0">
            <a:solidFill>
              <a:schemeClr val="tx1"/>
            </a:solidFill>
            <a:latin typeface="Cambria" pitchFamily="18" charset="0"/>
          </a:endParaRPr>
        </a:p>
        <a:p>
          <a:pPr marL="228600" lvl="1" indent="-228600" algn="l" defTabSz="889000">
            <a:lnSpc>
              <a:spcPct val="90000"/>
            </a:lnSpc>
            <a:spcBef>
              <a:spcPct val="0"/>
            </a:spcBef>
            <a:spcAft>
              <a:spcPts val="600"/>
            </a:spcAft>
            <a:buChar char="••"/>
          </a:pPr>
          <a:r>
            <a:rPr lang="sr-Latn-CS" sz="2000" b="1" kern="1200" dirty="0" smtClean="0">
              <a:solidFill>
                <a:schemeClr val="tx1"/>
              </a:solidFill>
              <a:latin typeface="Cambria" pitchFamily="18" charset="0"/>
            </a:rPr>
            <a:t>Kolaboracija...</a:t>
          </a:r>
          <a:endParaRPr lang="sr-Latn-CS" sz="2000" b="1" kern="1200" dirty="0">
            <a:solidFill>
              <a:schemeClr val="tx1"/>
            </a:solidFill>
            <a:latin typeface="Cambria" pitchFamily="18" charset="0"/>
          </a:endParaRPr>
        </a:p>
        <a:p>
          <a:pPr marL="228600" lvl="1" indent="-228600" algn="l" defTabSz="889000">
            <a:lnSpc>
              <a:spcPct val="90000"/>
            </a:lnSpc>
            <a:spcBef>
              <a:spcPct val="0"/>
            </a:spcBef>
            <a:spcAft>
              <a:spcPts val="600"/>
            </a:spcAft>
            <a:buChar char="••"/>
          </a:pPr>
          <a:r>
            <a:rPr lang="sr-Latn-CS" sz="2000" b="1" kern="1200" dirty="0" smtClean="0">
              <a:solidFill>
                <a:schemeClr val="tx1"/>
              </a:solidFill>
              <a:latin typeface="Cambria" pitchFamily="18" charset="0"/>
            </a:rPr>
            <a:t>Pravila ponašanja (onlajn bonton)</a:t>
          </a:r>
          <a:endParaRPr lang="sr-Latn-CS" sz="2000" b="1" kern="1200" dirty="0">
            <a:solidFill>
              <a:schemeClr val="tx1"/>
            </a:solidFill>
            <a:latin typeface="Cambria" pitchFamily="18" charset="0"/>
          </a:endParaRPr>
        </a:p>
        <a:p>
          <a:pPr marL="228600" lvl="1" indent="-228600" algn="l" defTabSz="889000">
            <a:lnSpc>
              <a:spcPct val="90000"/>
            </a:lnSpc>
            <a:spcBef>
              <a:spcPct val="0"/>
            </a:spcBef>
            <a:spcAft>
              <a:spcPts val="600"/>
            </a:spcAft>
            <a:buChar char="••"/>
          </a:pPr>
          <a:r>
            <a:rPr lang="sr-Latn-CS" sz="2000" b="1" kern="1200" dirty="0" smtClean="0">
              <a:solidFill>
                <a:schemeClr val="tx1"/>
              </a:solidFill>
              <a:latin typeface="Cambria" pitchFamily="18" charset="0"/>
            </a:rPr>
            <a:t>Upravljanje digitalnim identitetom</a:t>
          </a:r>
          <a:endParaRPr lang="sr-Latn-CS" sz="2000" b="1" kern="1200" dirty="0">
            <a:solidFill>
              <a:schemeClr val="tx1"/>
            </a:solidFill>
            <a:latin typeface="Cambria" pitchFamily="18" charset="0"/>
          </a:endParaRPr>
        </a:p>
      </dsp:txBody>
      <dsp:txXfrm rot="5400000">
        <a:off x="4381642" y="-540832"/>
        <a:ext cx="2258318" cy="5261800"/>
      </dsp:txXfrm>
    </dsp:sp>
    <dsp:sp modelId="{4B75CF4F-8827-45FE-B762-EE7466DC4C98}">
      <dsp:nvSpPr>
        <dsp:cNvPr id="0" name=""/>
        <dsp:cNvSpPr/>
      </dsp:nvSpPr>
      <dsp:spPr>
        <a:xfrm>
          <a:off x="87898" y="1633909"/>
          <a:ext cx="2792003" cy="912316"/>
        </a:xfrm>
        <a:prstGeom prst="roundRect">
          <a:avLst/>
        </a:prstGeom>
        <a:solidFill>
          <a:srgbClr val="00B0F0">
            <a:alpha val="20000"/>
          </a:srgbClr>
        </a:solidFill>
        <a:ln w="285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sr-Latn-CS" sz="2000" b="1" kern="1200" dirty="0" smtClean="0">
            <a:solidFill>
              <a:schemeClr val="tx1"/>
            </a:solidFill>
            <a:latin typeface="Cambria" pitchFamily="18" charset="0"/>
            <a:cs typeface="Arial"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sr-Latn-CS" sz="2000" b="1" kern="1200" dirty="0" smtClean="0">
              <a:solidFill>
                <a:schemeClr val="tx1"/>
              </a:solidFill>
              <a:latin typeface="Cambria" pitchFamily="18" charset="0"/>
              <a:cs typeface="Arial" pitchFamily="34" charset="0"/>
            </a:rPr>
            <a:t>KOMUNIKACIJA I KOLABORACIJA</a:t>
          </a:r>
        </a:p>
        <a:p>
          <a:pPr lvl="0" algn="ctr" defTabSz="800100">
            <a:lnSpc>
              <a:spcPct val="90000"/>
            </a:lnSpc>
            <a:spcBef>
              <a:spcPct val="0"/>
            </a:spcBef>
            <a:spcAft>
              <a:spcPct val="35000"/>
            </a:spcAft>
          </a:pPr>
          <a:endParaRPr lang="sr-Latn-CS" sz="2000" kern="1200" dirty="0">
            <a:solidFill>
              <a:schemeClr val="tx1"/>
            </a:solidFill>
            <a:latin typeface="Cambria" pitchFamily="18" charset="0"/>
          </a:endParaRPr>
        </a:p>
      </dsp:txBody>
      <dsp:txXfrm>
        <a:off x="87898" y="1633909"/>
        <a:ext cx="2792003" cy="912316"/>
      </dsp:txXfrm>
    </dsp:sp>
    <dsp:sp modelId="{8978935B-7841-4E68-86A2-FBF02C9E5052}">
      <dsp:nvSpPr>
        <dsp:cNvPr id="0" name=""/>
        <dsp:cNvSpPr/>
      </dsp:nvSpPr>
      <dsp:spPr>
        <a:xfrm>
          <a:off x="87898" y="3264843"/>
          <a:ext cx="2818256" cy="912316"/>
        </a:xfrm>
        <a:prstGeom prst="roundRect">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sr-Latn-CS" sz="1800" b="1" kern="1200" dirty="0" smtClean="0">
              <a:solidFill>
                <a:schemeClr val="tx1"/>
              </a:solidFill>
              <a:latin typeface="Cambria" pitchFamily="18" charset="0"/>
              <a:cs typeface="Arial" pitchFamily="34" charset="0"/>
            </a:rPr>
            <a:t>KREIRANJA DIGITALNIH SADRŽAJA</a:t>
          </a:r>
        </a:p>
      </dsp:txBody>
      <dsp:txXfrm>
        <a:off x="87898" y="3264843"/>
        <a:ext cx="2818256" cy="912316"/>
      </dsp:txXfrm>
    </dsp:sp>
    <dsp:sp modelId="{30EE110E-AA3E-4FE9-8922-50F0E442A4AB}">
      <dsp:nvSpPr>
        <dsp:cNvPr id="0" name=""/>
        <dsp:cNvSpPr/>
      </dsp:nvSpPr>
      <dsp:spPr>
        <a:xfrm>
          <a:off x="87898" y="4222775"/>
          <a:ext cx="2799976" cy="912316"/>
        </a:xfrm>
        <a:prstGeom prst="roundRect">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sr-Latn-CS" sz="1800" b="1" kern="1200" dirty="0" smtClean="0">
              <a:solidFill>
                <a:schemeClr val="tx1"/>
              </a:solidFill>
              <a:latin typeface="Cambria" pitchFamily="18" charset="0"/>
              <a:cs typeface="Arial" pitchFamily="34" charset="0"/>
            </a:rPr>
            <a:t>BEZBEDNOST</a:t>
          </a:r>
        </a:p>
      </dsp:txBody>
      <dsp:txXfrm>
        <a:off x="87898" y="4222775"/>
        <a:ext cx="2799976" cy="912316"/>
      </dsp:txXfrm>
    </dsp:sp>
    <dsp:sp modelId="{196A9109-EB2B-4C38-96B5-7DA775591E4A}">
      <dsp:nvSpPr>
        <dsp:cNvPr id="0" name=""/>
        <dsp:cNvSpPr/>
      </dsp:nvSpPr>
      <dsp:spPr>
        <a:xfrm>
          <a:off x="87898" y="5180707"/>
          <a:ext cx="2818256" cy="912316"/>
        </a:xfrm>
        <a:prstGeom prst="roundRect">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sr-Latn-CS" sz="1800" b="1" kern="1200" dirty="0" smtClean="0">
              <a:solidFill>
                <a:schemeClr val="tx1"/>
              </a:solidFill>
              <a:latin typeface="Cambria" pitchFamily="18" charset="0"/>
              <a:cs typeface="Arial" pitchFamily="34" charset="0"/>
            </a:rPr>
            <a:t>REŠAVANJE PROBLEMA</a:t>
          </a:r>
        </a:p>
      </dsp:txBody>
      <dsp:txXfrm>
        <a:off x="87898" y="5180707"/>
        <a:ext cx="2818256" cy="91231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2492043-620D-4CE2-A9F1-072DCE544CF5}">
      <dsp:nvSpPr>
        <dsp:cNvPr id="0" name=""/>
        <dsp:cNvSpPr/>
      </dsp:nvSpPr>
      <dsp:spPr>
        <a:xfrm>
          <a:off x="76147" y="891"/>
          <a:ext cx="2826166" cy="979289"/>
        </a:xfrm>
        <a:prstGeom prst="roundRect">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sr-Latn-CS" sz="1800" b="1" kern="1200" dirty="0" smtClean="0">
            <a:solidFill>
              <a:schemeClr val="tx1"/>
            </a:solidFill>
            <a:latin typeface="Cambria" pitchFamily="18" charset="0"/>
            <a:cs typeface="Arial"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sr-Latn-CS" sz="1800" b="1" kern="1200" dirty="0" smtClean="0">
              <a:solidFill>
                <a:schemeClr val="tx1"/>
              </a:solidFill>
              <a:latin typeface="Cambria" pitchFamily="18" charset="0"/>
              <a:cs typeface="Arial" pitchFamily="34" charset="0"/>
            </a:rPr>
            <a:t>INFORMACIJE I PODACI</a:t>
          </a:r>
        </a:p>
        <a:p>
          <a:pPr lvl="0" algn="ctr" defTabSz="933450">
            <a:lnSpc>
              <a:spcPct val="90000"/>
            </a:lnSpc>
            <a:spcBef>
              <a:spcPct val="0"/>
            </a:spcBef>
            <a:spcAft>
              <a:spcPct val="35000"/>
            </a:spcAft>
          </a:pPr>
          <a:endParaRPr lang="sr-Latn-CS" sz="1800" kern="1200" dirty="0">
            <a:solidFill>
              <a:schemeClr val="tx1"/>
            </a:solidFill>
            <a:latin typeface="Cambria" pitchFamily="18" charset="0"/>
          </a:endParaRPr>
        </a:p>
      </dsp:txBody>
      <dsp:txXfrm>
        <a:off x="76147" y="891"/>
        <a:ext cx="2826166" cy="979289"/>
      </dsp:txXfrm>
    </dsp:sp>
    <dsp:sp modelId="{4B75CF4F-8827-45FE-B762-EE7466DC4C98}">
      <dsp:nvSpPr>
        <dsp:cNvPr id="0" name=""/>
        <dsp:cNvSpPr/>
      </dsp:nvSpPr>
      <dsp:spPr>
        <a:xfrm>
          <a:off x="76147" y="1029144"/>
          <a:ext cx="2794732" cy="979289"/>
        </a:xfrm>
        <a:prstGeom prst="roundRect">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sr-Latn-CS" sz="1800" b="1" kern="1200" dirty="0" smtClean="0">
            <a:solidFill>
              <a:schemeClr val="tx1"/>
            </a:solidFill>
            <a:latin typeface="Cambria" pitchFamily="18" charset="0"/>
            <a:cs typeface="Arial"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sr-Latn-CS" sz="1800" b="1" kern="1200" dirty="0" smtClean="0">
              <a:solidFill>
                <a:schemeClr val="tx1"/>
              </a:solidFill>
              <a:latin typeface="Cambria" pitchFamily="18" charset="0"/>
              <a:cs typeface="Arial" pitchFamily="34" charset="0"/>
            </a:rPr>
            <a:t>KOMUNIKACIJA I KOLABORACIJA</a:t>
          </a:r>
        </a:p>
        <a:p>
          <a:pPr lvl="0" algn="ctr" defTabSz="800100">
            <a:lnSpc>
              <a:spcPct val="90000"/>
            </a:lnSpc>
            <a:spcBef>
              <a:spcPct val="0"/>
            </a:spcBef>
            <a:spcAft>
              <a:spcPct val="35000"/>
            </a:spcAft>
          </a:pPr>
          <a:endParaRPr lang="sr-Latn-CS" sz="1800" kern="1200" dirty="0">
            <a:solidFill>
              <a:schemeClr val="tx1"/>
            </a:solidFill>
            <a:latin typeface="Cambria" pitchFamily="18" charset="0"/>
          </a:endParaRPr>
        </a:p>
      </dsp:txBody>
      <dsp:txXfrm>
        <a:off x="76147" y="1029144"/>
        <a:ext cx="2794732" cy="979289"/>
      </dsp:txXfrm>
    </dsp:sp>
    <dsp:sp modelId="{AE1F021D-5412-4A41-870B-4E36E9D1BB6E}">
      <dsp:nvSpPr>
        <dsp:cNvPr id="0" name=""/>
        <dsp:cNvSpPr/>
      </dsp:nvSpPr>
      <dsp:spPr>
        <a:xfrm rot="5400000">
          <a:off x="4531950" y="417099"/>
          <a:ext cx="1981203" cy="5261800"/>
        </a:xfrm>
        <a:prstGeom prst="round2SameRect">
          <a:avLst/>
        </a:prstGeom>
        <a:solidFill>
          <a:srgbClr val="00B0F0">
            <a:alpha val="20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ts val="600"/>
            </a:spcAft>
            <a:buChar char="••"/>
          </a:pPr>
          <a:r>
            <a:rPr lang="sr-Latn-CS" sz="2000" b="1" kern="1200" dirty="0" smtClean="0">
              <a:solidFill>
                <a:schemeClr val="tx1"/>
              </a:solidFill>
              <a:latin typeface="Cambria" pitchFamily="18" charset="0"/>
              <a:cs typeface="Arial" pitchFamily="34" charset="0"/>
            </a:rPr>
            <a:t>Razvoj digitalnih sadržaja</a:t>
          </a:r>
          <a:endParaRPr lang="sr-Latn-CS" sz="2000" kern="1200" dirty="0">
            <a:solidFill>
              <a:schemeClr val="tx1"/>
            </a:solidFill>
          </a:endParaRPr>
        </a:p>
        <a:p>
          <a:pPr marL="228600" lvl="1" indent="-228600" algn="l" defTabSz="889000">
            <a:lnSpc>
              <a:spcPct val="90000"/>
            </a:lnSpc>
            <a:spcBef>
              <a:spcPct val="0"/>
            </a:spcBef>
            <a:spcAft>
              <a:spcPts val="600"/>
            </a:spcAft>
            <a:buChar char="••"/>
          </a:pPr>
          <a:r>
            <a:rPr lang="sr-Latn-CS" sz="2000" b="1" kern="1200" dirty="0" smtClean="0">
              <a:solidFill>
                <a:schemeClr val="tx1"/>
              </a:solidFill>
              <a:latin typeface="Cambria" pitchFamily="18" charset="0"/>
              <a:cs typeface="Arial" pitchFamily="34" charset="0"/>
            </a:rPr>
            <a:t>Modifikovanje i integrisanje digitalnih sadržaja</a:t>
          </a:r>
          <a:endParaRPr lang="sr-Latn-CS" sz="2000" b="1" kern="1200" dirty="0">
            <a:solidFill>
              <a:schemeClr val="tx1"/>
            </a:solidFill>
            <a:latin typeface="Cambria" pitchFamily="18" charset="0"/>
          </a:endParaRPr>
        </a:p>
        <a:p>
          <a:pPr marL="228600" lvl="1" indent="-228600" algn="l" defTabSz="889000">
            <a:lnSpc>
              <a:spcPct val="90000"/>
            </a:lnSpc>
            <a:spcBef>
              <a:spcPct val="0"/>
            </a:spcBef>
            <a:spcAft>
              <a:spcPts val="600"/>
            </a:spcAft>
            <a:buChar char="••"/>
          </a:pPr>
          <a:r>
            <a:rPr lang="sr-Latn-CS" sz="2000" b="1" kern="1200" dirty="0" smtClean="0">
              <a:solidFill>
                <a:schemeClr val="tx1"/>
              </a:solidFill>
              <a:latin typeface="Cambria" pitchFamily="18" charset="0"/>
              <a:cs typeface="Arial" pitchFamily="34" charset="0"/>
            </a:rPr>
            <a:t>Autorska prava i licence</a:t>
          </a:r>
          <a:endParaRPr lang="sr-Latn-CS" sz="2000" b="1" kern="1200" dirty="0">
            <a:solidFill>
              <a:schemeClr val="tx1"/>
            </a:solidFill>
            <a:latin typeface="Cambria" pitchFamily="18" charset="0"/>
          </a:endParaRPr>
        </a:p>
        <a:p>
          <a:pPr marL="228600" lvl="1" indent="-228600" algn="l" defTabSz="889000">
            <a:lnSpc>
              <a:spcPct val="90000"/>
            </a:lnSpc>
            <a:spcBef>
              <a:spcPct val="0"/>
            </a:spcBef>
            <a:spcAft>
              <a:spcPts val="600"/>
            </a:spcAft>
            <a:buChar char="••"/>
          </a:pPr>
          <a:r>
            <a:rPr lang="sr-Latn-CS" sz="2000" b="1" kern="1200" dirty="0" smtClean="0">
              <a:solidFill>
                <a:schemeClr val="tx1"/>
              </a:solidFill>
              <a:latin typeface="Cambria" pitchFamily="18" charset="0"/>
              <a:cs typeface="Arial" pitchFamily="34" charset="0"/>
            </a:rPr>
            <a:t>Programiranje</a:t>
          </a:r>
          <a:endParaRPr lang="sr-Latn-CS" sz="2000" b="1" kern="1200" dirty="0">
            <a:solidFill>
              <a:schemeClr val="tx1"/>
            </a:solidFill>
            <a:latin typeface="Cambria" pitchFamily="18" charset="0"/>
          </a:endParaRPr>
        </a:p>
      </dsp:txBody>
      <dsp:txXfrm rot="5400000">
        <a:off x="4531950" y="417099"/>
        <a:ext cx="1981203" cy="5261800"/>
      </dsp:txXfrm>
    </dsp:sp>
    <dsp:sp modelId="{8978935B-7841-4E68-86A2-FBF02C9E5052}">
      <dsp:nvSpPr>
        <dsp:cNvPr id="0" name=""/>
        <dsp:cNvSpPr/>
      </dsp:nvSpPr>
      <dsp:spPr>
        <a:xfrm>
          <a:off x="76147" y="2558355"/>
          <a:ext cx="2815503" cy="979289"/>
        </a:xfrm>
        <a:prstGeom prst="roundRect">
          <a:avLst/>
        </a:prstGeom>
        <a:solidFill>
          <a:srgbClr val="00B0F0">
            <a:alpha val="20000"/>
          </a:srgbClr>
        </a:solidFill>
        <a:ln w="285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sr-Latn-CS" sz="2000" b="1" kern="1200" dirty="0" smtClean="0">
              <a:solidFill>
                <a:schemeClr val="tx1"/>
              </a:solidFill>
              <a:latin typeface="Cambria" pitchFamily="18" charset="0"/>
              <a:cs typeface="Arial" pitchFamily="34" charset="0"/>
            </a:rPr>
            <a:t>KREIRANJE DIGITALNIH SADRŽAJA</a:t>
          </a:r>
        </a:p>
      </dsp:txBody>
      <dsp:txXfrm>
        <a:off x="76147" y="2558355"/>
        <a:ext cx="2815503" cy="979289"/>
      </dsp:txXfrm>
    </dsp:sp>
    <dsp:sp modelId="{30EE110E-AA3E-4FE9-8922-50F0E442A4AB}">
      <dsp:nvSpPr>
        <dsp:cNvPr id="0" name=""/>
        <dsp:cNvSpPr/>
      </dsp:nvSpPr>
      <dsp:spPr>
        <a:xfrm>
          <a:off x="76147" y="4087566"/>
          <a:ext cx="2799976" cy="979289"/>
        </a:xfrm>
        <a:prstGeom prst="roundRect">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sr-Latn-CS" sz="1800" b="1" kern="1200" dirty="0" smtClean="0">
              <a:solidFill>
                <a:schemeClr val="tx1"/>
              </a:solidFill>
              <a:latin typeface="Cambria" pitchFamily="18" charset="0"/>
              <a:cs typeface="Arial" pitchFamily="34" charset="0"/>
            </a:rPr>
            <a:t>BEZBEDNOST</a:t>
          </a:r>
        </a:p>
      </dsp:txBody>
      <dsp:txXfrm>
        <a:off x="76147" y="4087566"/>
        <a:ext cx="2799976" cy="979289"/>
      </dsp:txXfrm>
    </dsp:sp>
    <dsp:sp modelId="{196A9109-EB2B-4C38-96B5-7DA775591E4A}">
      <dsp:nvSpPr>
        <dsp:cNvPr id="0" name=""/>
        <dsp:cNvSpPr/>
      </dsp:nvSpPr>
      <dsp:spPr>
        <a:xfrm>
          <a:off x="76147" y="5115819"/>
          <a:ext cx="2818256" cy="979289"/>
        </a:xfrm>
        <a:prstGeom prst="roundRect">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sr-Latn-CS" sz="1800" b="1" kern="1200" dirty="0" smtClean="0">
              <a:solidFill>
                <a:schemeClr val="tx1"/>
              </a:solidFill>
              <a:latin typeface="Cambria" pitchFamily="18" charset="0"/>
              <a:cs typeface="Arial" pitchFamily="34" charset="0"/>
            </a:rPr>
            <a:t>REŠAVANJE PROBLEMA</a:t>
          </a:r>
        </a:p>
      </dsp:txBody>
      <dsp:txXfrm>
        <a:off x="76147" y="5115819"/>
        <a:ext cx="2818256" cy="97928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2492043-620D-4CE2-A9F1-072DCE544CF5}">
      <dsp:nvSpPr>
        <dsp:cNvPr id="0" name=""/>
        <dsp:cNvSpPr/>
      </dsp:nvSpPr>
      <dsp:spPr>
        <a:xfrm>
          <a:off x="85278" y="1193"/>
          <a:ext cx="2826166" cy="1017984"/>
        </a:xfrm>
        <a:prstGeom prst="roundRect">
          <a:avLst/>
        </a:prstGeom>
        <a:noFill/>
        <a:ln w="285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sr-Latn-CS" sz="1800" b="1" kern="1200" dirty="0" smtClean="0">
            <a:solidFill>
              <a:schemeClr val="tx1"/>
            </a:solidFill>
            <a:latin typeface="Cambria" pitchFamily="18" charset="0"/>
            <a:cs typeface="Arial"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sr-Latn-CS" sz="1800" b="1" kern="1200" dirty="0" smtClean="0">
              <a:solidFill>
                <a:schemeClr val="tx1"/>
              </a:solidFill>
              <a:latin typeface="Cambria" pitchFamily="18" charset="0"/>
              <a:cs typeface="Arial" pitchFamily="34" charset="0"/>
            </a:rPr>
            <a:t>INFORMACIJE I PODACI</a:t>
          </a:r>
        </a:p>
        <a:p>
          <a:pPr lvl="0" algn="ctr" defTabSz="933450">
            <a:lnSpc>
              <a:spcPct val="90000"/>
            </a:lnSpc>
            <a:spcBef>
              <a:spcPct val="0"/>
            </a:spcBef>
            <a:spcAft>
              <a:spcPct val="35000"/>
            </a:spcAft>
          </a:pPr>
          <a:endParaRPr lang="sr-Latn-CS" sz="1800" kern="1200" dirty="0">
            <a:solidFill>
              <a:schemeClr val="tx1"/>
            </a:solidFill>
            <a:latin typeface="Cambria" pitchFamily="18" charset="0"/>
          </a:endParaRPr>
        </a:p>
      </dsp:txBody>
      <dsp:txXfrm>
        <a:off x="85278" y="1193"/>
        <a:ext cx="2826166" cy="1017984"/>
      </dsp:txXfrm>
    </dsp:sp>
    <dsp:sp modelId="{4B75CF4F-8827-45FE-B762-EE7466DC4C98}">
      <dsp:nvSpPr>
        <dsp:cNvPr id="0" name=""/>
        <dsp:cNvSpPr/>
      </dsp:nvSpPr>
      <dsp:spPr>
        <a:xfrm>
          <a:off x="85278" y="1070076"/>
          <a:ext cx="2794732" cy="1017984"/>
        </a:xfrm>
        <a:prstGeom prst="roundRect">
          <a:avLst/>
        </a:prstGeom>
        <a:noFill/>
        <a:ln w="285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sr-Latn-CS" sz="1800" b="1" kern="1200" dirty="0" smtClean="0">
            <a:solidFill>
              <a:schemeClr val="tx1"/>
            </a:solidFill>
            <a:latin typeface="Cambria" pitchFamily="18" charset="0"/>
            <a:cs typeface="Arial"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sr-Latn-CS" sz="1800" b="1" kern="1200" dirty="0" smtClean="0">
              <a:solidFill>
                <a:schemeClr val="tx1"/>
              </a:solidFill>
              <a:latin typeface="Cambria" pitchFamily="18" charset="0"/>
              <a:cs typeface="Arial" pitchFamily="34" charset="0"/>
            </a:rPr>
            <a:t>KOMUNIKACIJA I KOLABORACIJA</a:t>
          </a:r>
        </a:p>
        <a:p>
          <a:pPr lvl="0" algn="ctr" defTabSz="800100">
            <a:lnSpc>
              <a:spcPct val="90000"/>
            </a:lnSpc>
            <a:spcBef>
              <a:spcPct val="0"/>
            </a:spcBef>
            <a:spcAft>
              <a:spcPct val="35000"/>
            </a:spcAft>
          </a:pPr>
          <a:endParaRPr lang="sr-Latn-CS" sz="1800" kern="1200" dirty="0">
            <a:solidFill>
              <a:schemeClr val="tx1"/>
            </a:solidFill>
            <a:latin typeface="Cambria" pitchFamily="18" charset="0"/>
          </a:endParaRPr>
        </a:p>
      </dsp:txBody>
      <dsp:txXfrm>
        <a:off x="85278" y="1070076"/>
        <a:ext cx="2794732" cy="1017984"/>
      </dsp:txXfrm>
    </dsp:sp>
    <dsp:sp modelId="{8978935B-7841-4E68-86A2-FBF02C9E5052}">
      <dsp:nvSpPr>
        <dsp:cNvPr id="0" name=""/>
        <dsp:cNvSpPr/>
      </dsp:nvSpPr>
      <dsp:spPr>
        <a:xfrm>
          <a:off x="85278" y="2138960"/>
          <a:ext cx="2818256" cy="1017984"/>
        </a:xfrm>
        <a:prstGeom prst="roundRect">
          <a:avLst/>
        </a:prstGeom>
        <a:noFill/>
        <a:ln w="285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sr-Latn-CS" sz="1800" b="1" kern="1200" dirty="0" smtClean="0">
              <a:solidFill>
                <a:schemeClr val="tx1"/>
              </a:solidFill>
              <a:latin typeface="Cambria" pitchFamily="18" charset="0"/>
              <a:cs typeface="Arial" pitchFamily="34" charset="0"/>
            </a:rPr>
            <a:t>KREIRANJE DIGITALNIH SADRŽAJA</a:t>
          </a:r>
        </a:p>
      </dsp:txBody>
      <dsp:txXfrm>
        <a:off x="85278" y="2138960"/>
        <a:ext cx="2818256" cy="1017984"/>
      </dsp:txXfrm>
    </dsp:sp>
    <dsp:sp modelId="{E7BFE000-B86E-4F36-B8CE-0CB0AE574BE4}">
      <dsp:nvSpPr>
        <dsp:cNvPr id="0" name=""/>
        <dsp:cNvSpPr/>
      </dsp:nvSpPr>
      <dsp:spPr>
        <a:xfrm rot="5400000">
          <a:off x="4604381" y="1485983"/>
          <a:ext cx="1818079" cy="5261800"/>
        </a:xfrm>
        <a:prstGeom prst="round2SameRect">
          <a:avLst/>
        </a:prstGeom>
        <a:solidFill>
          <a:srgbClr val="00B0F0">
            <a:alpha val="20000"/>
          </a:srgbClr>
        </a:solidFill>
        <a:ln w="2857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ts val="600"/>
            </a:spcAft>
            <a:buChar char="••"/>
          </a:pPr>
          <a:r>
            <a:rPr lang="sr-Latn-CS" sz="2000" b="1" kern="1200" dirty="0" smtClean="0">
              <a:solidFill>
                <a:schemeClr val="tx1"/>
              </a:solidFill>
              <a:latin typeface="Cambria" pitchFamily="18" charset="0"/>
              <a:cs typeface="Arial" pitchFamily="34" charset="0"/>
            </a:rPr>
            <a:t>Zaštita digitalnih uređaja...</a:t>
          </a:r>
          <a:endParaRPr lang="sr-Latn-CS" sz="2000" kern="1200" dirty="0">
            <a:solidFill>
              <a:schemeClr val="tx1"/>
            </a:solidFill>
          </a:endParaRPr>
        </a:p>
        <a:p>
          <a:pPr marL="228600" lvl="1" indent="-228600" algn="l" defTabSz="889000">
            <a:lnSpc>
              <a:spcPct val="90000"/>
            </a:lnSpc>
            <a:spcBef>
              <a:spcPct val="0"/>
            </a:spcBef>
            <a:spcAft>
              <a:spcPts val="600"/>
            </a:spcAft>
            <a:buChar char="••"/>
          </a:pPr>
          <a:r>
            <a:rPr lang="sr-Latn-CS" sz="2000" b="1" kern="1200" dirty="0" smtClean="0">
              <a:solidFill>
                <a:schemeClr val="tx1"/>
              </a:solidFill>
              <a:latin typeface="Cambria" pitchFamily="18" charset="0"/>
              <a:cs typeface="Arial" pitchFamily="34" charset="0"/>
            </a:rPr>
            <a:t>Zaštita ličnih podataka i privatnosti</a:t>
          </a:r>
          <a:endParaRPr lang="sr-Latn-CS" sz="2000" b="1" kern="1200" dirty="0">
            <a:solidFill>
              <a:schemeClr val="tx1"/>
            </a:solidFill>
            <a:latin typeface="Cambria" pitchFamily="18" charset="0"/>
          </a:endParaRPr>
        </a:p>
        <a:p>
          <a:pPr marL="228600" lvl="1" indent="-228600" algn="l" defTabSz="889000">
            <a:lnSpc>
              <a:spcPct val="90000"/>
            </a:lnSpc>
            <a:spcBef>
              <a:spcPct val="0"/>
            </a:spcBef>
            <a:spcAft>
              <a:spcPts val="600"/>
            </a:spcAft>
            <a:buChar char="••"/>
          </a:pPr>
          <a:r>
            <a:rPr lang="sr-Latn-CS" sz="2000" b="1" kern="1200" dirty="0" smtClean="0">
              <a:solidFill>
                <a:schemeClr val="tx1"/>
              </a:solidFill>
              <a:latin typeface="Cambria" pitchFamily="18" charset="0"/>
              <a:cs typeface="Arial" pitchFamily="34" charset="0"/>
            </a:rPr>
            <a:t>Zaštita zdravlja i blagostanja...</a:t>
          </a:r>
          <a:endParaRPr lang="sr-Latn-CS" sz="2000" b="1" kern="1200" dirty="0">
            <a:solidFill>
              <a:schemeClr val="tx1"/>
            </a:solidFill>
            <a:latin typeface="Cambria" pitchFamily="18" charset="0"/>
          </a:endParaRPr>
        </a:p>
        <a:p>
          <a:pPr marL="228600" lvl="1" indent="-228600" algn="l" defTabSz="889000">
            <a:lnSpc>
              <a:spcPct val="90000"/>
            </a:lnSpc>
            <a:spcBef>
              <a:spcPct val="0"/>
            </a:spcBef>
            <a:spcAft>
              <a:spcPts val="600"/>
            </a:spcAft>
            <a:buChar char="••"/>
          </a:pPr>
          <a:r>
            <a:rPr lang="sr-Latn-CS" sz="2000" b="1" kern="1200" dirty="0" smtClean="0">
              <a:solidFill>
                <a:schemeClr val="tx1"/>
              </a:solidFill>
              <a:latin typeface="Cambria" pitchFamily="18" charset="0"/>
              <a:cs typeface="Arial" pitchFamily="34" charset="0"/>
            </a:rPr>
            <a:t>Zaštita životne sredine</a:t>
          </a:r>
          <a:endParaRPr lang="sr-Latn-CS" sz="2000" b="1" kern="1200" dirty="0">
            <a:solidFill>
              <a:schemeClr val="tx1"/>
            </a:solidFill>
            <a:latin typeface="Cambria" pitchFamily="18" charset="0"/>
          </a:endParaRPr>
        </a:p>
      </dsp:txBody>
      <dsp:txXfrm rot="5400000">
        <a:off x="4604381" y="1485983"/>
        <a:ext cx="1818079" cy="5261800"/>
      </dsp:txXfrm>
    </dsp:sp>
    <dsp:sp modelId="{30EE110E-AA3E-4FE9-8922-50F0E442A4AB}">
      <dsp:nvSpPr>
        <dsp:cNvPr id="0" name=""/>
        <dsp:cNvSpPr/>
      </dsp:nvSpPr>
      <dsp:spPr>
        <a:xfrm>
          <a:off x="85278" y="3607891"/>
          <a:ext cx="2797242" cy="1017984"/>
        </a:xfrm>
        <a:prstGeom prst="roundRect">
          <a:avLst/>
        </a:prstGeom>
        <a:solidFill>
          <a:srgbClr val="00B0F0">
            <a:alpha val="20000"/>
          </a:srgbClr>
        </a:solidFill>
        <a:ln w="285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sr-Latn-CS" sz="2000" b="1" kern="1200" dirty="0" smtClean="0">
              <a:ln w="12700">
                <a:noFill/>
              </a:ln>
              <a:solidFill>
                <a:schemeClr val="tx1"/>
              </a:solidFill>
              <a:latin typeface="Cambria" pitchFamily="18" charset="0"/>
              <a:cs typeface="Arial" pitchFamily="34" charset="0"/>
            </a:rPr>
            <a:t>BEZBEDNOST</a:t>
          </a:r>
        </a:p>
      </dsp:txBody>
      <dsp:txXfrm>
        <a:off x="85278" y="3607891"/>
        <a:ext cx="2797242" cy="1017984"/>
      </dsp:txXfrm>
    </dsp:sp>
    <dsp:sp modelId="{196A9109-EB2B-4C38-96B5-7DA775591E4A}">
      <dsp:nvSpPr>
        <dsp:cNvPr id="0" name=""/>
        <dsp:cNvSpPr/>
      </dsp:nvSpPr>
      <dsp:spPr>
        <a:xfrm>
          <a:off x="85278" y="5076822"/>
          <a:ext cx="2818256" cy="1017984"/>
        </a:xfrm>
        <a:prstGeom prst="roundRect">
          <a:avLst/>
        </a:prstGeom>
        <a:noFill/>
        <a:ln w="285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sr-Latn-CS" sz="1800" b="1" kern="1200" dirty="0" smtClean="0">
              <a:solidFill>
                <a:schemeClr val="tx1"/>
              </a:solidFill>
              <a:latin typeface="Cambria" pitchFamily="18" charset="0"/>
              <a:cs typeface="Arial" pitchFamily="34" charset="0"/>
            </a:rPr>
            <a:t>REŠAVANJE PROBLEMA</a:t>
          </a:r>
        </a:p>
      </dsp:txBody>
      <dsp:txXfrm>
        <a:off x="85278" y="5076822"/>
        <a:ext cx="2818256" cy="1017984"/>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2492043-620D-4CE2-A9F1-072DCE544CF5}">
      <dsp:nvSpPr>
        <dsp:cNvPr id="0" name=""/>
        <dsp:cNvSpPr/>
      </dsp:nvSpPr>
      <dsp:spPr>
        <a:xfrm>
          <a:off x="76147" y="594"/>
          <a:ext cx="2826166" cy="1009054"/>
        </a:xfrm>
        <a:prstGeom prst="roundRect">
          <a:avLst/>
        </a:prstGeom>
        <a:noFill/>
        <a:ln w="285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sr-Latn-CS" sz="1800" b="1" kern="1200" dirty="0" smtClean="0">
            <a:solidFill>
              <a:schemeClr val="tx1"/>
            </a:solidFill>
            <a:latin typeface="Cambria" pitchFamily="18" charset="0"/>
            <a:cs typeface="Arial"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sr-Latn-CS" sz="1800" b="1" kern="1200" dirty="0" smtClean="0">
              <a:solidFill>
                <a:schemeClr val="tx1"/>
              </a:solidFill>
              <a:latin typeface="Cambria" pitchFamily="18" charset="0"/>
              <a:cs typeface="Arial" pitchFamily="34" charset="0"/>
            </a:rPr>
            <a:t>INFORMACIJE I PODACI</a:t>
          </a:r>
        </a:p>
        <a:p>
          <a:pPr lvl="0" algn="ctr" defTabSz="933450">
            <a:lnSpc>
              <a:spcPct val="90000"/>
            </a:lnSpc>
            <a:spcBef>
              <a:spcPct val="0"/>
            </a:spcBef>
            <a:spcAft>
              <a:spcPct val="35000"/>
            </a:spcAft>
          </a:pPr>
          <a:endParaRPr lang="sr-Latn-CS" sz="1800" kern="1200" dirty="0">
            <a:solidFill>
              <a:schemeClr val="tx1"/>
            </a:solidFill>
            <a:latin typeface="Cambria" pitchFamily="18" charset="0"/>
          </a:endParaRPr>
        </a:p>
      </dsp:txBody>
      <dsp:txXfrm>
        <a:off x="76147" y="594"/>
        <a:ext cx="2826166" cy="1009054"/>
      </dsp:txXfrm>
    </dsp:sp>
    <dsp:sp modelId="{4B75CF4F-8827-45FE-B762-EE7466DC4C98}">
      <dsp:nvSpPr>
        <dsp:cNvPr id="0" name=""/>
        <dsp:cNvSpPr/>
      </dsp:nvSpPr>
      <dsp:spPr>
        <a:xfrm>
          <a:off x="76147" y="1060101"/>
          <a:ext cx="2794732" cy="1009054"/>
        </a:xfrm>
        <a:prstGeom prst="roundRect">
          <a:avLst/>
        </a:prstGeom>
        <a:noFill/>
        <a:ln w="285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sr-Latn-CS" sz="1800" b="1" kern="1200" dirty="0" smtClean="0">
            <a:solidFill>
              <a:schemeClr val="tx1"/>
            </a:solidFill>
            <a:latin typeface="Cambria" pitchFamily="18" charset="0"/>
            <a:cs typeface="Arial"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sr-Latn-CS" sz="1800" b="1" kern="1200" dirty="0" smtClean="0">
              <a:solidFill>
                <a:schemeClr val="tx1"/>
              </a:solidFill>
              <a:latin typeface="Cambria" pitchFamily="18" charset="0"/>
              <a:cs typeface="Arial" pitchFamily="34" charset="0"/>
            </a:rPr>
            <a:t>KOMUNIKACIJA I KOLABORACIJA</a:t>
          </a:r>
        </a:p>
        <a:p>
          <a:pPr lvl="0" algn="ctr" defTabSz="800100">
            <a:lnSpc>
              <a:spcPct val="90000"/>
            </a:lnSpc>
            <a:spcBef>
              <a:spcPct val="0"/>
            </a:spcBef>
            <a:spcAft>
              <a:spcPct val="35000"/>
            </a:spcAft>
          </a:pPr>
          <a:endParaRPr lang="sr-Latn-CS" sz="1800" kern="1200" dirty="0">
            <a:solidFill>
              <a:schemeClr val="tx1"/>
            </a:solidFill>
            <a:latin typeface="Cambria" pitchFamily="18" charset="0"/>
          </a:endParaRPr>
        </a:p>
      </dsp:txBody>
      <dsp:txXfrm>
        <a:off x="76147" y="1060101"/>
        <a:ext cx="2794732" cy="1009054"/>
      </dsp:txXfrm>
    </dsp:sp>
    <dsp:sp modelId="{8978935B-7841-4E68-86A2-FBF02C9E5052}">
      <dsp:nvSpPr>
        <dsp:cNvPr id="0" name=""/>
        <dsp:cNvSpPr/>
      </dsp:nvSpPr>
      <dsp:spPr>
        <a:xfrm>
          <a:off x="76147" y="2119609"/>
          <a:ext cx="2818256" cy="1009054"/>
        </a:xfrm>
        <a:prstGeom prst="roundRect">
          <a:avLst/>
        </a:prstGeom>
        <a:noFill/>
        <a:ln w="285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sr-Latn-CS" sz="1800" b="1" kern="1200" dirty="0" smtClean="0">
              <a:solidFill>
                <a:schemeClr val="tx1"/>
              </a:solidFill>
              <a:latin typeface="Cambria" pitchFamily="18" charset="0"/>
              <a:cs typeface="Arial" pitchFamily="34" charset="0"/>
            </a:rPr>
            <a:t>KREIRANJE DIGITALNIH SADRŽAJA</a:t>
          </a:r>
        </a:p>
      </dsp:txBody>
      <dsp:txXfrm>
        <a:off x="76147" y="2119609"/>
        <a:ext cx="2818256" cy="1009054"/>
      </dsp:txXfrm>
    </dsp:sp>
    <dsp:sp modelId="{30EE110E-AA3E-4FE9-8922-50F0E442A4AB}">
      <dsp:nvSpPr>
        <dsp:cNvPr id="0" name=""/>
        <dsp:cNvSpPr/>
      </dsp:nvSpPr>
      <dsp:spPr>
        <a:xfrm>
          <a:off x="76147" y="3179116"/>
          <a:ext cx="2799976" cy="1009054"/>
        </a:xfrm>
        <a:prstGeom prst="roundRect">
          <a:avLst/>
        </a:prstGeom>
        <a:noFill/>
        <a:ln w="285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sr-Latn-CS" sz="1800" b="1" kern="1200" dirty="0" smtClean="0">
              <a:solidFill>
                <a:schemeClr val="tx1"/>
              </a:solidFill>
              <a:latin typeface="Cambria" pitchFamily="18" charset="0"/>
              <a:cs typeface="Arial" pitchFamily="34" charset="0"/>
            </a:rPr>
            <a:t>BEZBEDNOST</a:t>
          </a:r>
        </a:p>
      </dsp:txBody>
      <dsp:txXfrm>
        <a:off x="76147" y="3179116"/>
        <a:ext cx="2799976" cy="1009054"/>
      </dsp:txXfrm>
    </dsp:sp>
    <dsp:sp modelId="{01A81ED7-FE11-4C8B-9A3B-5A368551EFAC}">
      <dsp:nvSpPr>
        <dsp:cNvPr id="0" name=""/>
        <dsp:cNvSpPr/>
      </dsp:nvSpPr>
      <dsp:spPr>
        <a:xfrm rot="5400000">
          <a:off x="4594161" y="2460508"/>
          <a:ext cx="1856781" cy="5261800"/>
        </a:xfrm>
        <a:prstGeom prst="round2SameRect">
          <a:avLst/>
        </a:prstGeom>
        <a:solidFill>
          <a:srgbClr val="00B0F0">
            <a:alpha val="20000"/>
          </a:srgbClr>
        </a:solidFill>
        <a:ln w="28575"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ts val="600"/>
            </a:spcAft>
            <a:buChar char="••"/>
          </a:pPr>
          <a:r>
            <a:rPr lang="sr-Latn-CS" sz="2000" b="1" kern="1200" dirty="0" smtClean="0">
              <a:solidFill>
                <a:schemeClr val="tx1"/>
              </a:solidFill>
              <a:latin typeface="Cambria" pitchFamily="18" charset="0"/>
            </a:rPr>
            <a:t>Rešavanje tehničkih problema</a:t>
          </a:r>
          <a:endParaRPr lang="sr-Latn-CS" sz="2000" b="1" kern="1200" dirty="0">
            <a:solidFill>
              <a:schemeClr val="tx1"/>
            </a:solidFill>
            <a:latin typeface="Cambria" pitchFamily="18" charset="0"/>
          </a:endParaRPr>
        </a:p>
        <a:p>
          <a:pPr marL="228600" lvl="1" indent="-228600" algn="l" defTabSz="889000">
            <a:lnSpc>
              <a:spcPct val="90000"/>
            </a:lnSpc>
            <a:spcBef>
              <a:spcPct val="0"/>
            </a:spcBef>
            <a:spcAft>
              <a:spcPts val="600"/>
            </a:spcAft>
            <a:buChar char="••"/>
          </a:pPr>
          <a:r>
            <a:rPr lang="sr-Latn-CS" sz="2000" b="1" kern="1200" dirty="0" smtClean="0">
              <a:solidFill>
                <a:schemeClr val="tx1"/>
              </a:solidFill>
              <a:latin typeface="Cambria" pitchFamily="18" charset="0"/>
            </a:rPr>
            <a:t>Identifikovanje potreba i tehnoloških odgovora</a:t>
          </a:r>
          <a:endParaRPr lang="sr-Latn-CS" sz="2000" b="1" kern="1200" dirty="0">
            <a:solidFill>
              <a:schemeClr val="tx1"/>
            </a:solidFill>
            <a:latin typeface="Cambria" pitchFamily="18" charset="0"/>
          </a:endParaRPr>
        </a:p>
        <a:p>
          <a:pPr marL="228600" lvl="1" indent="-228600" algn="l" defTabSz="889000">
            <a:lnSpc>
              <a:spcPct val="90000"/>
            </a:lnSpc>
            <a:spcBef>
              <a:spcPct val="0"/>
            </a:spcBef>
            <a:spcAft>
              <a:spcPts val="600"/>
            </a:spcAft>
            <a:buChar char="••"/>
          </a:pPr>
          <a:r>
            <a:rPr lang="sr-Latn-CS" sz="2000" b="1" kern="1200" dirty="0" smtClean="0">
              <a:solidFill>
                <a:schemeClr val="tx1"/>
              </a:solidFill>
              <a:latin typeface="Cambria" pitchFamily="18" charset="0"/>
            </a:rPr>
            <a:t>Kreativno korišćenje dig. tehnologije</a:t>
          </a:r>
          <a:endParaRPr lang="sr-Latn-CS" sz="2000" b="1" kern="1200" dirty="0">
            <a:solidFill>
              <a:schemeClr val="tx1"/>
            </a:solidFill>
            <a:latin typeface="Cambria" pitchFamily="18" charset="0"/>
          </a:endParaRPr>
        </a:p>
        <a:p>
          <a:pPr marL="228600" lvl="1" indent="-228600" algn="l" defTabSz="889000">
            <a:lnSpc>
              <a:spcPct val="90000"/>
            </a:lnSpc>
            <a:spcBef>
              <a:spcPct val="0"/>
            </a:spcBef>
            <a:spcAft>
              <a:spcPts val="600"/>
            </a:spcAft>
            <a:buChar char="••"/>
          </a:pPr>
          <a:r>
            <a:rPr lang="sr-Latn-CS" sz="2000" b="1" kern="1200" dirty="0" smtClean="0">
              <a:solidFill>
                <a:schemeClr val="tx1"/>
              </a:solidFill>
              <a:latin typeface="Cambria" pitchFamily="18" charset="0"/>
            </a:rPr>
            <a:t>Identifikovanje vlastitih ograničenja</a:t>
          </a:r>
          <a:endParaRPr lang="sr-Latn-CS" sz="2000" b="1" kern="1200" dirty="0">
            <a:solidFill>
              <a:schemeClr val="tx1"/>
            </a:solidFill>
            <a:latin typeface="Cambria" pitchFamily="18" charset="0"/>
          </a:endParaRPr>
        </a:p>
      </dsp:txBody>
      <dsp:txXfrm rot="5400000">
        <a:off x="4594161" y="2460508"/>
        <a:ext cx="1856781" cy="5261800"/>
      </dsp:txXfrm>
    </dsp:sp>
    <dsp:sp modelId="{196A9109-EB2B-4C38-96B5-7DA775591E4A}">
      <dsp:nvSpPr>
        <dsp:cNvPr id="0" name=""/>
        <dsp:cNvSpPr/>
      </dsp:nvSpPr>
      <dsp:spPr>
        <a:xfrm>
          <a:off x="76147" y="4571995"/>
          <a:ext cx="2815503" cy="1009054"/>
        </a:xfrm>
        <a:prstGeom prst="roundRect">
          <a:avLst/>
        </a:prstGeom>
        <a:solidFill>
          <a:srgbClr val="00B0F0">
            <a:alpha val="20000"/>
          </a:srgbClr>
        </a:solidFill>
        <a:ln w="285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sr-Latn-CS" sz="2000" b="1" kern="1200" dirty="0" smtClean="0">
              <a:ln w="12700">
                <a:noFill/>
              </a:ln>
              <a:solidFill>
                <a:schemeClr val="tx1"/>
              </a:solidFill>
              <a:latin typeface="Cambria" pitchFamily="18" charset="0"/>
              <a:cs typeface="Arial" pitchFamily="34" charset="0"/>
            </a:rPr>
            <a:t>REŠAVANJE PROBLEMA</a:t>
          </a:r>
        </a:p>
      </dsp:txBody>
      <dsp:txXfrm>
        <a:off x="76147" y="4571995"/>
        <a:ext cx="2815503" cy="100905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r-Latn-C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300F262-1E72-4B7C-9A37-879AE8807587}" type="datetimeFigureOut">
              <a:rPr lang="sr-Latn-CS" smtClean="0"/>
              <a:pPr/>
              <a:t>21.3.2018</a:t>
            </a:fld>
            <a:endParaRPr lang="sr-Latn-C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r-Latn-C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0719BB1-9818-49DA-B0DB-1EB7F8A08354}" type="slidenum">
              <a:rPr lang="sr-Latn-CS" smtClean="0"/>
              <a:pPr/>
              <a:t>‹#›</a:t>
            </a:fld>
            <a:endParaRPr lang="sr-Latn-C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r-Latn-C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F5F260-C095-434E-9288-2035694F152F}" type="datetimeFigureOut">
              <a:rPr lang="sr-Latn-CS" smtClean="0"/>
              <a:pPr/>
              <a:t>21.3.2018</a:t>
            </a:fld>
            <a:endParaRPr lang="sr-Latn-C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r-Latn-C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r-Latn-C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5E78D4-37FA-41DD-8C7C-D993AF706D38}" type="slidenum">
              <a:rPr lang="sr-Latn-CS" smtClean="0"/>
              <a:pPr/>
              <a:t>‹#›</a:t>
            </a:fld>
            <a:endParaRPr lang="sr-Latn-C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Kao što možete da vidite, naslov moje doktorske disertacije glasi...</a:t>
            </a:r>
            <a:endParaRPr lang="sr-Latn-CS" dirty="0"/>
          </a:p>
        </p:txBody>
      </p:sp>
      <p:sp>
        <p:nvSpPr>
          <p:cNvPr id="4" name="Slide Number Placeholder 3"/>
          <p:cNvSpPr>
            <a:spLocks noGrp="1"/>
          </p:cNvSpPr>
          <p:nvPr>
            <p:ph type="sldNum" sz="quarter" idx="10"/>
          </p:nvPr>
        </p:nvSpPr>
        <p:spPr/>
        <p:txBody>
          <a:bodyPr/>
          <a:lstStyle/>
          <a:p>
            <a:fld id="{E15E78D4-37FA-41DD-8C7C-D993AF706D38}" type="slidenum">
              <a:rPr lang="sr-Latn-CS" smtClean="0"/>
              <a:pPr/>
              <a:t>1</a:t>
            </a:fld>
            <a:endParaRPr lang="sr-Latn-C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CS"/>
          </a:p>
        </p:txBody>
      </p:sp>
      <p:sp>
        <p:nvSpPr>
          <p:cNvPr id="4" name="Slide Number Placeholder 3"/>
          <p:cNvSpPr>
            <a:spLocks noGrp="1"/>
          </p:cNvSpPr>
          <p:nvPr>
            <p:ph type="sldNum" sz="quarter" idx="10"/>
          </p:nvPr>
        </p:nvSpPr>
        <p:spPr/>
        <p:txBody>
          <a:bodyPr/>
          <a:lstStyle/>
          <a:p>
            <a:fld id="{E15E78D4-37FA-41DD-8C7C-D993AF706D38}" type="slidenum">
              <a:rPr lang="sr-Latn-CS" smtClean="0"/>
              <a:pPr/>
              <a:t>13</a:t>
            </a:fld>
            <a:endParaRPr lang="sr-Latn-C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Sadrži najveći</a:t>
            </a:r>
            <a:r>
              <a:rPr lang="sr-Latn-CS" baseline="0" dirty="0" smtClean="0"/>
              <a:t> broj kompetencija</a:t>
            </a:r>
          </a:p>
          <a:p>
            <a:r>
              <a:rPr lang="sr-Latn-CS" baseline="0" dirty="0" smtClean="0"/>
              <a:t>Informaciono-komunikacione kompetencije... Preteča</a:t>
            </a:r>
          </a:p>
          <a:p>
            <a:r>
              <a:rPr lang="sr-Latn-CS" baseline="0" dirty="0" smtClean="0"/>
              <a:t>Društveni angažman – učestvovanje u društvu korišćenjem različitih digitalnih servisa</a:t>
            </a:r>
            <a:endParaRPr lang="sr-Latn-CS" dirty="0"/>
          </a:p>
        </p:txBody>
      </p:sp>
      <p:sp>
        <p:nvSpPr>
          <p:cNvPr id="4" name="Slide Number Placeholder 3"/>
          <p:cNvSpPr>
            <a:spLocks noGrp="1"/>
          </p:cNvSpPr>
          <p:nvPr>
            <p:ph type="sldNum" sz="quarter" idx="10"/>
          </p:nvPr>
        </p:nvSpPr>
        <p:spPr/>
        <p:txBody>
          <a:bodyPr/>
          <a:lstStyle/>
          <a:p>
            <a:fld id="{E15E78D4-37FA-41DD-8C7C-D993AF706D38}" type="slidenum">
              <a:rPr lang="sr-Latn-CS" smtClean="0"/>
              <a:pPr/>
              <a:t>14</a:t>
            </a:fld>
            <a:endParaRPr lang="sr-Latn-C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CS"/>
          </a:p>
        </p:txBody>
      </p:sp>
      <p:sp>
        <p:nvSpPr>
          <p:cNvPr id="4" name="Slide Number Placeholder 3"/>
          <p:cNvSpPr>
            <a:spLocks noGrp="1"/>
          </p:cNvSpPr>
          <p:nvPr>
            <p:ph type="sldNum" sz="quarter" idx="10"/>
          </p:nvPr>
        </p:nvSpPr>
        <p:spPr/>
        <p:txBody>
          <a:bodyPr/>
          <a:lstStyle/>
          <a:p>
            <a:fld id="{E15E78D4-37FA-41DD-8C7C-D993AF706D38}" type="slidenum">
              <a:rPr lang="sr-Latn-CS" smtClean="0"/>
              <a:pPr/>
              <a:t>15</a:t>
            </a:fld>
            <a:endParaRPr lang="sr-Latn-C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Kako o potencijalima, tako i o rizicima</a:t>
            </a:r>
          </a:p>
          <a:p>
            <a:endParaRPr lang="sr-Latn-CS" dirty="0"/>
          </a:p>
        </p:txBody>
      </p:sp>
      <p:sp>
        <p:nvSpPr>
          <p:cNvPr id="4" name="Slide Number Placeholder 3"/>
          <p:cNvSpPr>
            <a:spLocks noGrp="1"/>
          </p:cNvSpPr>
          <p:nvPr>
            <p:ph type="sldNum" sz="quarter" idx="10"/>
          </p:nvPr>
        </p:nvSpPr>
        <p:spPr/>
        <p:txBody>
          <a:bodyPr/>
          <a:lstStyle/>
          <a:p>
            <a:fld id="{E15E78D4-37FA-41DD-8C7C-D993AF706D38}" type="slidenum">
              <a:rPr lang="sr-Latn-CS" smtClean="0"/>
              <a:pPr/>
              <a:t>16</a:t>
            </a:fld>
            <a:endParaRPr lang="sr-Latn-C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CS"/>
          </a:p>
        </p:txBody>
      </p:sp>
      <p:sp>
        <p:nvSpPr>
          <p:cNvPr id="4" name="Slide Number Placeholder 3"/>
          <p:cNvSpPr>
            <a:spLocks noGrp="1"/>
          </p:cNvSpPr>
          <p:nvPr>
            <p:ph type="sldNum" sz="quarter" idx="10"/>
          </p:nvPr>
        </p:nvSpPr>
        <p:spPr/>
        <p:txBody>
          <a:bodyPr/>
          <a:lstStyle/>
          <a:p>
            <a:fld id="{E15E78D4-37FA-41DD-8C7C-D993AF706D38}" type="slidenum">
              <a:rPr lang="sr-Latn-CS" smtClean="0"/>
              <a:pPr/>
              <a:t>17</a:t>
            </a:fld>
            <a:endParaRPr lang="sr-Latn-C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CS"/>
          </a:p>
        </p:txBody>
      </p:sp>
      <p:sp>
        <p:nvSpPr>
          <p:cNvPr id="4" name="Slide Number Placeholder 3"/>
          <p:cNvSpPr>
            <a:spLocks noGrp="1"/>
          </p:cNvSpPr>
          <p:nvPr>
            <p:ph type="sldNum" sz="quarter" idx="10"/>
          </p:nvPr>
        </p:nvSpPr>
        <p:spPr/>
        <p:txBody>
          <a:bodyPr/>
          <a:lstStyle/>
          <a:p>
            <a:fld id="{E15E78D4-37FA-41DD-8C7C-D993AF706D38}" type="slidenum">
              <a:rPr lang="sr-Latn-CS" smtClean="0"/>
              <a:pPr/>
              <a:t>18</a:t>
            </a:fld>
            <a:endParaRPr lang="sr-Latn-C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CS"/>
          </a:p>
        </p:txBody>
      </p:sp>
      <p:sp>
        <p:nvSpPr>
          <p:cNvPr id="4" name="Slide Number Placeholder 3"/>
          <p:cNvSpPr>
            <a:spLocks noGrp="1"/>
          </p:cNvSpPr>
          <p:nvPr>
            <p:ph type="sldNum" sz="quarter" idx="10"/>
          </p:nvPr>
        </p:nvSpPr>
        <p:spPr/>
        <p:txBody>
          <a:bodyPr/>
          <a:lstStyle/>
          <a:p>
            <a:fld id="{E15E78D4-37FA-41DD-8C7C-D993AF706D38}" type="slidenum">
              <a:rPr lang="sr-Latn-CS" smtClean="0"/>
              <a:pPr/>
              <a:t>19</a:t>
            </a:fld>
            <a:endParaRPr lang="sr-Latn-C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CS"/>
          </a:p>
        </p:txBody>
      </p:sp>
      <p:sp>
        <p:nvSpPr>
          <p:cNvPr id="4" name="Slide Number Placeholder 3"/>
          <p:cNvSpPr>
            <a:spLocks noGrp="1"/>
          </p:cNvSpPr>
          <p:nvPr>
            <p:ph type="sldNum" sz="quarter" idx="10"/>
          </p:nvPr>
        </p:nvSpPr>
        <p:spPr/>
        <p:txBody>
          <a:bodyPr/>
          <a:lstStyle/>
          <a:p>
            <a:fld id="{E15E78D4-37FA-41DD-8C7C-D993AF706D38}" type="slidenum">
              <a:rPr lang="sr-Latn-CS" smtClean="0"/>
              <a:pPr/>
              <a:t>20</a:t>
            </a:fld>
            <a:endParaRPr lang="sr-Latn-C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CS"/>
          </a:p>
        </p:txBody>
      </p:sp>
      <p:sp>
        <p:nvSpPr>
          <p:cNvPr id="4" name="Slide Number Placeholder 3"/>
          <p:cNvSpPr>
            <a:spLocks noGrp="1"/>
          </p:cNvSpPr>
          <p:nvPr>
            <p:ph type="sldNum" sz="quarter" idx="10"/>
          </p:nvPr>
        </p:nvSpPr>
        <p:spPr/>
        <p:txBody>
          <a:bodyPr/>
          <a:lstStyle/>
          <a:p>
            <a:fld id="{E15E78D4-37FA-41DD-8C7C-D993AF706D38}" type="slidenum">
              <a:rPr lang="sr-Latn-CS" smtClean="0"/>
              <a:pPr/>
              <a:t>21</a:t>
            </a:fld>
            <a:endParaRPr lang="sr-Latn-C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CS"/>
          </a:p>
        </p:txBody>
      </p:sp>
      <p:sp>
        <p:nvSpPr>
          <p:cNvPr id="4" name="Slide Number Placeholder 3"/>
          <p:cNvSpPr>
            <a:spLocks noGrp="1"/>
          </p:cNvSpPr>
          <p:nvPr>
            <p:ph type="sldNum" sz="quarter" idx="10"/>
          </p:nvPr>
        </p:nvSpPr>
        <p:spPr/>
        <p:txBody>
          <a:bodyPr/>
          <a:lstStyle/>
          <a:p>
            <a:fld id="{E15E78D4-37FA-41DD-8C7C-D993AF706D38}" type="slidenum">
              <a:rPr lang="sr-Latn-CS" smtClean="0"/>
              <a:pPr/>
              <a:t>22</a:t>
            </a:fld>
            <a:endParaRPr lang="sr-Latn-C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sr-Latn-CS" dirty="0" smtClean="0"/>
              <a:t>Na samom</a:t>
            </a:r>
            <a:r>
              <a:rPr lang="sr-Latn-CS" baseline="0" dirty="0" smtClean="0"/>
              <a:t> početku, imam potrebu da obrazložim izbor teme... S obzirom da ovo nije tipična psihološka tema, ja u publici imam informatičare, inženjere...</a:t>
            </a:r>
          </a:p>
          <a:p>
            <a:endParaRPr lang="sr-Latn-CS" baseline="0" dirty="0" smtClean="0"/>
          </a:p>
          <a:p>
            <a:r>
              <a:rPr lang="sr-Latn-CS" baseline="0" dirty="0" smtClean="0"/>
              <a:t>Verovatno se većina vas pita zar jedah psiholog nije mogao da izabere neku psihološku temu...</a:t>
            </a:r>
          </a:p>
          <a:p>
            <a:r>
              <a:rPr lang="sr-Latn-CS" baseline="0" dirty="0" smtClean="0"/>
              <a:t>Moram reći da me je sve jedninica i nula fascinirao pre mnogo godina, prilikom prvo susreta sa njim.. I činjenica da se praktično sve može izraziti kombinatorikom binarnih vrednosti</a:t>
            </a:r>
          </a:p>
          <a:p>
            <a:endParaRPr lang="sr-Latn-CS" baseline="0" dirty="0" smtClean="0"/>
          </a:p>
          <a:p>
            <a:r>
              <a:rPr lang="sr-Latn-CS" baseline="0" dirty="0" smtClean="0"/>
              <a:t>Čarli Gir , autor knjige Digitalna kultura, rekao je da svet u kome živimo u toj meri digitalan da bismo mogli reći da je sintagma digitalna kultura tautologija.</a:t>
            </a:r>
          </a:p>
          <a:p>
            <a:r>
              <a:rPr lang="sr-Latn-CS" baseline="0" dirty="0" smtClean="0"/>
              <a:t>Rizikujući da budem pristrasna, mislim da su današnji mladi u toj meri uronjeni u digitalni svet, </a:t>
            </a:r>
            <a:endParaRPr lang="sr-Latn-CS" dirty="0" smtClean="0"/>
          </a:p>
          <a:p>
            <a:endParaRPr lang="sr-Latn-CS" dirty="0" smtClean="0"/>
          </a:p>
          <a:p>
            <a:r>
              <a:rPr lang="sr-Latn-CS" dirty="0" smtClean="0"/>
              <a:t>Možda je pitanje retoričko, ali izneću</a:t>
            </a:r>
            <a:r>
              <a:rPr lang="sr-Latn-CS" baseline="0" dirty="0" smtClean="0"/>
              <a:t> nekoliko značajnih podataka...</a:t>
            </a:r>
          </a:p>
          <a:p>
            <a:pPr marL="0" marR="0" indent="0" algn="l" defTabSz="914400" rtl="0" eaLnBrk="1" fontAlgn="auto" latinLnBrk="0" hangingPunct="1">
              <a:lnSpc>
                <a:spcPct val="100000"/>
              </a:lnSpc>
              <a:spcBef>
                <a:spcPts val="0"/>
              </a:spcBef>
              <a:spcAft>
                <a:spcPts val="0"/>
              </a:spcAft>
              <a:buClrTx/>
              <a:buSzTx/>
              <a:buFontTx/>
              <a:buNone/>
              <a:tabLst/>
              <a:defRPr/>
            </a:pPr>
            <a:r>
              <a:rPr lang="sr-Latn-CS" baseline="0" dirty="0" smtClean="0"/>
              <a:t>Svet je danas definitivno ušao u digitalno doba! </a:t>
            </a:r>
            <a:r>
              <a:rPr lang="sr-Latn-CS" dirty="0" smtClean="0"/>
              <a:t>Indikativan primer sveopšte digitalizacije</a:t>
            </a:r>
            <a:r>
              <a:rPr lang="sr-Latn-CS" baseline="0" dirty="0" smtClean="0"/>
              <a:t> jeste </a:t>
            </a:r>
            <a:r>
              <a:rPr lang="sr-Latn-CS" b="1" baseline="0" dirty="0" smtClean="0"/>
              <a:t>č</a:t>
            </a:r>
            <a:r>
              <a:rPr lang="sr-Latn-CS" b="1" dirty="0" smtClean="0"/>
              <a:t>uvena</a:t>
            </a:r>
            <a:r>
              <a:rPr lang="sr-Latn-CS" b="1" baseline="0" dirty="0" smtClean="0"/>
              <a:t> panika koja je zavladala pred 2000. godinu</a:t>
            </a:r>
            <a:r>
              <a:rPr lang="sr-Latn-CS" baseline="0" dirty="0" smtClean="0"/>
              <a:t>, kada je zavladao strah kako će računari razumeti prelazak od 1999. na 2000. godinu (da li će preći na 2000 godinu ili će se vratiti jedan vek unazad). U vreme kada su memorije još uvek imale skromne kapacitete datumi su označavani šetocifrenim brojevima (po dve cifre dan, mesec i godina). Ta se praksa i kasnije ustalila i niko na to nije obraćao pažnju </a:t>
            </a:r>
            <a:endParaRPr lang="sr-Latn-CS" dirty="0" smtClean="0"/>
          </a:p>
          <a:p>
            <a:endParaRPr lang="sr-Latn-CS" dirty="0"/>
          </a:p>
        </p:txBody>
      </p:sp>
      <p:sp>
        <p:nvSpPr>
          <p:cNvPr id="4" name="Slide Number Placeholder 3"/>
          <p:cNvSpPr>
            <a:spLocks noGrp="1"/>
          </p:cNvSpPr>
          <p:nvPr>
            <p:ph type="sldNum" sz="quarter" idx="10"/>
          </p:nvPr>
        </p:nvSpPr>
        <p:spPr/>
        <p:txBody>
          <a:bodyPr/>
          <a:lstStyle/>
          <a:p>
            <a:fld id="{E15E78D4-37FA-41DD-8C7C-D993AF706D38}" type="slidenum">
              <a:rPr lang="sr-Latn-CS" smtClean="0"/>
              <a:pPr/>
              <a:t>2</a:t>
            </a:fld>
            <a:endParaRPr lang="sr-Latn-C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CS"/>
          </a:p>
        </p:txBody>
      </p:sp>
      <p:sp>
        <p:nvSpPr>
          <p:cNvPr id="4" name="Slide Number Placeholder 3"/>
          <p:cNvSpPr>
            <a:spLocks noGrp="1"/>
          </p:cNvSpPr>
          <p:nvPr>
            <p:ph type="sldNum" sz="quarter" idx="10"/>
          </p:nvPr>
        </p:nvSpPr>
        <p:spPr/>
        <p:txBody>
          <a:bodyPr/>
          <a:lstStyle/>
          <a:p>
            <a:fld id="{E15E78D4-37FA-41DD-8C7C-D993AF706D38}" type="slidenum">
              <a:rPr lang="sr-Latn-CS" smtClean="0"/>
              <a:pPr/>
              <a:t>23</a:t>
            </a:fld>
            <a:endParaRPr lang="sr-Latn-C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Veliki</a:t>
            </a:r>
            <a:r>
              <a:rPr lang="sr-Latn-CS" baseline="0" dirty="0" smtClean="0"/>
              <a:t> izazov je bila realizacija samog istraživanja...</a:t>
            </a:r>
          </a:p>
          <a:p>
            <a:r>
              <a:rPr lang="sr-Latn-CS" baseline="0" dirty="0" smtClean="0"/>
              <a:t>Prva škola... </a:t>
            </a:r>
          </a:p>
          <a:p>
            <a:r>
              <a:rPr lang="sr-Latn-CS" baseline="0" dirty="0" smtClean="0"/>
              <a:t>Ovde vam verovatno sve izgleda u najboljem redu... Nalepnica na monitoru znači da su računari donacija u okviru projekta digitalna škola... </a:t>
            </a:r>
          </a:p>
          <a:p>
            <a:r>
              <a:rPr lang="sr-Latn-CS" baseline="0" dirty="0" smtClean="0"/>
              <a:t>Ali kada se malo približite</a:t>
            </a:r>
          </a:p>
          <a:p>
            <a:endParaRPr lang="sr-Latn-CS" baseline="0" dirty="0" smtClean="0"/>
          </a:p>
          <a:p>
            <a:r>
              <a:rPr lang="sr-Latn-CS" b="1" baseline="0" dirty="0" smtClean="0"/>
              <a:t>Tastatura na ekranu... Parola SNADJI SE!!! </a:t>
            </a:r>
            <a:r>
              <a:rPr lang="sr-Latn-CS" b="1" baseline="0" dirty="0" smtClean="0">
                <a:sym typeface="Wingdings" pitchFamily="2" charset="2"/>
              </a:rPr>
              <a:t></a:t>
            </a:r>
          </a:p>
          <a:p>
            <a:r>
              <a:rPr lang="sr-Latn-CS" b="1" baseline="0" dirty="0" smtClean="0">
                <a:sym typeface="Wingdings" pitchFamily="2" charset="2"/>
              </a:rPr>
              <a:t>Istog dana, ali popodne, druga škola! Kada sam videla kako je nastavnik Informatike  uredno postrojio svoje osmake za ulazak u računarsku učionicu, odmah mi je bilo jasno da će svi dugmići na tastaturama biti na broju, što se ispotavilo kao tačno... Učenici sedaju za računare, svako na svoje mesto... Ja se predstavljam i kažem da izadju na stranicu digitalnapismenost.rs ... Nastavnik kaže: ALI, MI NEMAMO INTERNET, ovi računari nisu na internetu... Ali direktorka mi je tri puta potvrdila... Ali, ona nije iz ove oblasti... Ah, da, ni direktorka iz prve škole nije iz oblasti, predaje likovno... I završava se moj prvi dan terenskog ispitivanja sa 0 ispitanih škola, a 2 planirane...</a:t>
            </a:r>
            <a:endParaRPr lang="sr-Latn-CS" b="1" dirty="0"/>
          </a:p>
        </p:txBody>
      </p:sp>
      <p:sp>
        <p:nvSpPr>
          <p:cNvPr id="4" name="Slide Number Placeholder 3"/>
          <p:cNvSpPr>
            <a:spLocks noGrp="1"/>
          </p:cNvSpPr>
          <p:nvPr>
            <p:ph type="sldNum" sz="quarter" idx="10"/>
          </p:nvPr>
        </p:nvSpPr>
        <p:spPr/>
        <p:txBody>
          <a:bodyPr/>
          <a:lstStyle/>
          <a:p>
            <a:fld id="{E15E78D4-37FA-41DD-8C7C-D993AF706D38}" type="slidenum">
              <a:rPr lang="sr-Latn-CS" smtClean="0"/>
              <a:pPr/>
              <a:t>24</a:t>
            </a:fld>
            <a:endParaRPr lang="sr-Latn-C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Ono što je dobro,</a:t>
            </a:r>
            <a:r>
              <a:rPr lang="sr-Latn-CS" baseline="0" dirty="0" smtClean="0"/>
              <a:t> jeste da škola ima potencijal da se menja nabolje</a:t>
            </a:r>
          </a:p>
          <a:p>
            <a:r>
              <a:rPr lang="sr-Latn-CS" baseline="0" dirty="0" smtClean="0"/>
              <a:t>U ovu školu sam se vratila na kraju realizacije terenskog dela istraživanja... I, verovali ili ne, isplatilo se!!! Ovo je škola čiji su učenici ostvarili </a:t>
            </a:r>
            <a:r>
              <a:rPr lang="sr-Latn-CS" b="1" baseline="0" dirty="0" smtClean="0"/>
              <a:t>najviše prosečno postignuće u uzorku ispitanih škola...</a:t>
            </a:r>
            <a:endParaRPr lang="sr-Latn-CS" b="1" dirty="0"/>
          </a:p>
        </p:txBody>
      </p:sp>
      <p:sp>
        <p:nvSpPr>
          <p:cNvPr id="4" name="Slide Number Placeholder 3"/>
          <p:cNvSpPr>
            <a:spLocks noGrp="1"/>
          </p:cNvSpPr>
          <p:nvPr>
            <p:ph type="sldNum" sz="quarter" idx="10"/>
          </p:nvPr>
        </p:nvSpPr>
        <p:spPr/>
        <p:txBody>
          <a:bodyPr/>
          <a:lstStyle/>
          <a:p>
            <a:fld id="{E15E78D4-37FA-41DD-8C7C-D993AF706D38}" type="slidenum">
              <a:rPr lang="sr-Latn-CS" smtClean="0"/>
              <a:pPr/>
              <a:t>25</a:t>
            </a:fld>
            <a:endParaRPr lang="sr-Latn-C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Jedan broj pitanja je preuzet iz GKO ili ...</a:t>
            </a:r>
            <a:endParaRPr lang="sr-Latn-CS" dirty="0"/>
          </a:p>
        </p:txBody>
      </p:sp>
      <p:sp>
        <p:nvSpPr>
          <p:cNvPr id="4" name="Slide Number Placeholder 3"/>
          <p:cNvSpPr>
            <a:spLocks noGrp="1"/>
          </p:cNvSpPr>
          <p:nvPr>
            <p:ph type="sldNum" sz="quarter" idx="10"/>
          </p:nvPr>
        </p:nvSpPr>
        <p:spPr/>
        <p:txBody>
          <a:bodyPr/>
          <a:lstStyle/>
          <a:p>
            <a:fld id="{E15E78D4-37FA-41DD-8C7C-D993AF706D38}" type="slidenum">
              <a:rPr lang="sr-Latn-CS" smtClean="0"/>
              <a:pPr/>
              <a:t>26</a:t>
            </a:fld>
            <a:endParaRPr lang="sr-Latn-C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CS"/>
          </a:p>
        </p:txBody>
      </p:sp>
      <p:sp>
        <p:nvSpPr>
          <p:cNvPr id="4" name="Slide Number Placeholder 3"/>
          <p:cNvSpPr>
            <a:spLocks noGrp="1"/>
          </p:cNvSpPr>
          <p:nvPr>
            <p:ph type="sldNum" sz="quarter" idx="10"/>
          </p:nvPr>
        </p:nvSpPr>
        <p:spPr/>
        <p:txBody>
          <a:bodyPr/>
          <a:lstStyle/>
          <a:p>
            <a:fld id="{E15E78D4-37FA-41DD-8C7C-D993AF706D38}" type="slidenum">
              <a:rPr lang="sr-Latn-CS" smtClean="0"/>
              <a:pPr/>
              <a:t>27</a:t>
            </a:fld>
            <a:endParaRPr lang="sr-Latn-C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Osnovni preduslov smislenog merenja</a:t>
            </a:r>
            <a:endParaRPr lang="sr-Latn-CS" dirty="0"/>
          </a:p>
        </p:txBody>
      </p:sp>
      <p:sp>
        <p:nvSpPr>
          <p:cNvPr id="4" name="Slide Number Placeholder 3"/>
          <p:cNvSpPr>
            <a:spLocks noGrp="1"/>
          </p:cNvSpPr>
          <p:nvPr>
            <p:ph type="sldNum" sz="quarter" idx="10"/>
          </p:nvPr>
        </p:nvSpPr>
        <p:spPr/>
        <p:txBody>
          <a:bodyPr/>
          <a:lstStyle/>
          <a:p>
            <a:fld id="{E15E78D4-37FA-41DD-8C7C-D993AF706D38}" type="slidenum">
              <a:rPr lang="sr-Latn-CS" smtClean="0"/>
              <a:pPr/>
              <a:t>28</a:t>
            </a:fld>
            <a:endParaRPr lang="sr-Latn-C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CS"/>
          </a:p>
        </p:txBody>
      </p:sp>
      <p:sp>
        <p:nvSpPr>
          <p:cNvPr id="4" name="Slide Number Placeholder 3"/>
          <p:cNvSpPr>
            <a:spLocks noGrp="1"/>
          </p:cNvSpPr>
          <p:nvPr>
            <p:ph type="sldNum" sz="quarter" idx="10"/>
          </p:nvPr>
        </p:nvSpPr>
        <p:spPr/>
        <p:txBody>
          <a:bodyPr/>
          <a:lstStyle/>
          <a:p>
            <a:fld id="{E15E78D4-37FA-41DD-8C7C-D993AF706D38}" type="slidenum">
              <a:rPr lang="sr-Latn-CS" smtClean="0"/>
              <a:pPr/>
              <a:t>29</a:t>
            </a:fld>
            <a:endParaRPr lang="sr-Latn-C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CS"/>
          </a:p>
        </p:txBody>
      </p:sp>
      <p:sp>
        <p:nvSpPr>
          <p:cNvPr id="4" name="Slide Number Placeholder 3"/>
          <p:cNvSpPr>
            <a:spLocks noGrp="1"/>
          </p:cNvSpPr>
          <p:nvPr>
            <p:ph type="sldNum" sz="quarter" idx="10"/>
          </p:nvPr>
        </p:nvSpPr>
        <p:spPr/>
        <p:txBody>
          <a:bodyPr/>
          <a:lstStyle/>
          <a:p>
            <a:fld id="{E15E78D4-37FA-41DD-8C7C-D993AF706D38}" type="slidenum">
              <a:rPr lang="sr-Latn-CS" smtClean="0"/>
              <a:pPr/>
              <a:t>30</a:t>
            </a:fld>
            <a:endParaRPr lang="sr-Latn-C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Skala je razvojna, očekuje se da učenik poseduje znanja i veštine sa prethodnih nivoa</a:t>
            </a:r>
          </a:p>
          <a:p>
            <a:r>
              <a:rPr lang="sr-Latn-CS" dirty="0" smtClean="0"/>
              <a:t>¾ učenika iz uzorka može da odgovori na pitanje prosečne</a:t>
            </a:r>
            <a:r>
              <a:rPr lang="sr-Latn-CS" baseline="0" dirty="0" smtClean="0"/>
              <a:t> i iznad prosečne težine!!!</a:t>
            </a:r>
            <a:endParaRPr lang="sr-Latn-CS" dirty="0"/>
          </a:p>
        </p:txBody>
      </p:sp>
      <p:sp>
        <p:nvSpPr>
          <p:cNvPr id="4" name="Slide Number Placeholder 3"/>
          <p:cNvSpPr>
            <a:spLocks noGrp="1"/>
          </p:cNvSpPr>
          <p:nvPr>
            <p:ph type="sldNum" sz="quarter" idx="10"/>
          </p:nvPr>
        </p:nvSpPr>
        <p:spPr/>
        <p:txBody>
          <a:bodyPr/>
          <a:lstStyle/>
          <a:p>
            <a:fld id="{E8AACCC2-2629-4E0F-8EAF-CBB876363084}" type="slidenum">
              <a:rPr lang="sr-Latn-CS" smtClean="0"/>
              <a:pPr/>
              <a:t>31</a:t>
            </a:fld>
            <a:endParaRPr lang="sr-Latn-C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CS"/>
          </a:p>
        </p:txBody>
      </p:sp>
      <p:sp>
        <p:nvSpPr>
          <p:cNvPr id="4" name="Slide Number Placeholder 3"/>
          <p:cNvSpPr>
            <a:spLocks noGrp="1"/>
          </p:cNvSpPr>
          <p:nvPr>
            <p:ph type="sldNum" sz="quarter" idx="10"/>
          </p:nvPr>
        </p:nvSpPr>
        <p:spPr/>
        <p:txBody>
          <a:bodyPr/>
          <a:lstStyle/>
          <a:p>
            <a:fld id="{E15E78D4-37FA-41DD-8C7C-D993AF706D38}" type="slidenum">
              <a:rPr lang="sr-Latn-CS" smtClean="0"/>
              <a:pPr/>
              <a:t>32</a:t>
            </a:fld>
            <a:endParaRPr lang="sr-Latn-C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CS" dirty="0"/>
          </a:p>
        </p:txBody>
      </p:sp>
      <p:sp>
        <p:nvSpPr>
          <p:cNvPr id="4" name="Slide Number Placeholder 3"/>
          <p:cNvSpPr>
            <a:spLocks noGrp="1"/>
          </p:cNvSpPr>
          <p:nvPr>
            <p:ph type="sldNum" sz="quarter" idx="10"/>
          </p:nvPr>
        </p:nvSpPr>
        <p:spPr/>
        <p:txBody>
          <a:bodyPr/>
          <a:lstStyle/>
          <a:p>
            <a:fld id="{5DD43715-EB9A-4F70-8F37-4ADEC9626213}" type="slidenum">
              <a:rPr lang="sr-Latn-CS" smtClean="0"/>
              <a:pPr/>
              <a:t>3</a:t>
            </a:fld>
            <a:endParaRPr lang="sr-Latn-C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CS"/>
          </a:p>
        </p:txBody>
      </p:sp>
      <p:sp>
        <p:nvSpPr>
          <p:cNvPr id="4" name="Slide Number Placeholder 3"/>
          <p:cNvSpPr>
            <a:spLocks noGrp="1"/>
          </p:cNvSpPr>
          <p:nvPr>
            <p:ph type="sldNum" sz="quarter" idx="10"/>
          </p:nvPr>
        </p:nvSpPr>
        <p:spPr/>
        <p:txBody>
          <a:bodyPr/>
          <a:lstStyle/>
          <a:p>
            <a:fld id="{E15E78D4-37FA-41DD-8C7C-D993AF706D38}" type="slidenum">
              <a:rPr lang="sr-Latn-CS" smtClean="0"/>
              <a:pPr/>
              <a:t>33</a:t>
            </a:fld>
            <a:endParaRPr lang="sr-Latn-C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CS"/>
          </a:p>
        </p:txBody>
      </p:sp>
      <p:sp>
        <p:nvSpPr>
          <p:cNvPr id="4" name="Slide Number Placeholder 3"/>
          <p:cNvSpPr>
            <a:spLocks noGrp="1"/>
          </p:cNvSpPr>
          <p:nvPr>
            <p:ph type="sldNum" sz="quarter" idx="10"/>
          </p:nvPr>
        </p:nvSpPr>
        <p:spPr/>
        <p:txBody>
          <a:bodyPr/>
          <a:lstStyle/>
          <a:p>
            <a:fld id="{E15E78D4-37FA-41DD-8C7C-D993AF706D38}" type="slidenum">
              <a:rPr lang="sr-Latn-CS" smtClean="0"/>
              <a:pPr/>
              <a:t>34</a:t>
            </a:fld>
            <a:endParaRPr lang="sr-Latn-C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Ovde razumeju značenje</a:t>
            </a:r>
            <a:r>
              <a:rPr lang="sr-Latn-CS" baseline="0" dirty="0" smtClean="0"/>
              <a:t> polja to, cc, bcc</a:t>
            </a:r>
            <a:endParaRPr lang="sr-Latn-CS" dirty="0"/>
          </a:p>
        </p:txBody>
      </p:sp>
      <p:sp>
        <p:nvSpPr>
          <p:cNvPr id="4" name="Slide Number Placeholder 3"/>
          <p:cNvSpPr>
            <a:spLocks noGrp="1"/>
          </p:cNvSpPr>
          <p:nvPr>
            <p:ph type="sldNum" sz="quarter" idx="10"/>
          </p:nvPr>
        </p:nvSpPr>
        <p:spPr/>
        <p:txBody>
          <a:bodyPr/>
          <a:lstStyle/>
          <a:p>
            <a:fld id="{E15E78D4-37FA-41DD-8C7C-D993AF706D38}" type="slidenum">
              <a:rPr lang="sr-Latn-CS" smtClean="0"/>
              <a:pPr/>
              <a:t>35</a:t>
            </a:fld>
            <a:endParaRPr lang="sr-Latn-C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CS"/>
          </a:p>
        </p:txBody>
      </p:sp>
      <p:sp>
        <p:nvSpPr>
          <p:cNvPr id="4" name="Slide Number Placeholder 3"/>
          <p:cNvSpPr>
            <a:spLocks noGrp="1"/>
          </p:cNvSpPr>
          <p:nvPr>
            <p:ph type="sldNum" sz="quarter" idx="10"/>
          </p:nvPr>
        </p:nvSpPr>
        <p:spPr/>
        <p:txBody>
          <a:bodyPr/>
          <a:lstStyle/>
          <a:p>
            <a:fld id="{E15E78D4-37FA-41DD-8C7C-D993AF706D38}" type="slidenum">
              <a:rPr lang="sr-Latn-CS" smtClean="0"/>
              <a:pPr/>
              <a:t>36</a:t>
            </a:fld>
            <a:endParaRPr lang="sr-Latn-C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CS"/>
          </a:p>
        </p:txBody>
      </p:sp>
      <p:sp>
        <p:nvSpPr>
          <p:cNvPr id="4" name="Slide Number Placeholder 3"/>
          <p:cNvSpPr>
            <a:spLocks noGrp="1"/>
          </p:cNvSpPr>
          <p:nvPr>
            <p:ph type="sldNum" sz="quarter" idx="10"/>
          </p:nvPr>
        </p:nvSpPr>
        <p:spPr/>
        <p:txBody>
          <a:bodyPr/>
          <a:lstStyle/>
          <a:p>
            <a:fld id="{E15E78D4-37FA-41DD-8C7C-D993AF706D38}" type="slidenum">
              <a:rPr lang="sr-Latn-CS" smtClean="0"/>
              <a:pPr/>
              <a:t>37</a:t>
            </a:fld>
            <a:endParaRPr lang="sr-Latn-C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CS"/>
          </a:p>
        </p:txBody>
      </p:sp>
      <p:sp>
        <p:nvSpPr>
          <p:cNvPr id="4" name="Slide Number Placeholder 3"/>
          <p:cNvSpPr>
            <a:spLocks noGrp="1"/>
          </p:cNvSpPr>
          <p:nvPr>
            <p:ph type="sldNum" sz="quarter" idx="10"/>
          </p:nvPr>
        </p:nvSpPr>
        <p:spPr/>
        <p:txBody>
          <a:bodyPr/>
          <a:lstStyle/>
          <a:p>
            <a:fld id="{E15E78D4-37FA-41DD-8C7C-D993AF706D38}" type="slidenum">
              <a:rPr lang="sr-Latn-CS" smtClean="0"/>
              <a:pPr/>
              <a:t>38</a:t>
            </a:fld>
            <a:endParaRPr lang="sr-Latn-C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CS"/>
          </a:p>
        </p:txBody>
      </p:sp>
      <p:sp>
        <p:nvSpPr>
          <p:cNvPr id="4" name="Slide Number Placeholder 3"/>
          <p:cNvSpPr>
            <a:spLocks noGrp="1"/>
          </p:cNvSpPr>
          <p:nvPr>
            <p:ph type="sldNum" sz="quarter" idx="10"/>
          </p:nvPr>
        </p:nvSpPr>
        <p:spPr/>
        <p:txBody>
          <a:bodyPr/>
          <a:lstStyle/>
          <a:p>
            <a:fld id="{E15E78D4-37FA-41DD-8C7C-D993AF706D38}" type="slidenum">
              <a:rPr lang="sr-Latn-CS" smtClean="0"/>
              <a:pPr/>
              <a:t>39</a:t>
            </a:fld>
            <a:endParaRPr lang="sr-Latn-C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CS"/>
          </a:p>
        </p:txBody>
      </p:sp>
      <p:sp>
        <p:nvSpPr>
          <p:cNvPr id="4" name="Slide Number Placeholder 3"/>
          <p:cNvSpPr>
            <a:spLocks noGrp="1"/>
          </p:cNvSpPr>
          <p:nvPr>
            <p:ph type="sldNum" sz="quarter" idx="10"/>
          </p:nvPr>
        </p:nvSpPr>
        <p:spPr/>
        <p:txBody>
          <a:bodyPr/>
          <a:lstStyle/>
          <a:p>
            <a:fld id="{E15E78D4-37FA-41DD-8C7C-D993AF706D38}" type="slidenum">
              <a:rPr lang="sr-Latn-CS" smtClean="0"/>
              <a:pPr/>
              <a:t>40</a:t>
            </a:fld>
            <a:endParaRPr lang="sr-Latn-C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CS"/>
          </a:p>
        </p:txBody>
      </p:sp>
      <p:sp>
        <p:nvSpPr>
          <p:cNvPr id="4" name="Slide Number Placeholder 3"/>
          <p:cNvSpPr>
            <a:spLocks noGrp="1"/>
          </p:cNvSpPr>
          <p:nvPr>
            <p:ph type="sldNum" sz="quarter" idx="10"/>
          </p:nvPr>
        </p:nvSpPr>
        <p:spPr/>
        <p:txBody>
          <a:bodyPr/>
          <a:lstStyle/>
          <a:p>
            <a:fld id="{E15E78D4-37FA-41DD-8C7C-D993AF706D38}" type="slidenum">
              <a:rPr lang="sr-Latn-CS" smtClean="0"/>
              <a:pPr/>
              <a:t>41</a:t>
            </a:fld>
            <a:endParaRPr lang="sr-Latn-C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CS"/>
          </a:p>
        </p:txBody>
      </p:sp>
      <p:sp>
        <p:nvSpPr>
          <p:cNvPr id="4" name="Slide Number Placeholder 3"/>
          <p:cNvSpPr>
            <a:spLocks noGrp="1"/>
          </p:cNvSpPr>
          <p:nvPr>
            <p:ph type="sldNum" sz="quarter" idx="10"/>
          </p:nvPr>
        </p:nvSpPr>
        <p:spPr/>
        <p:txBody>
          <a:bodyPr/>
          <a:lstStyle/>
          <a:p>
            <a:fld id="{E15E78D4-37FA-41DD-8C7C-D993AF706D38}" type="slidenum">
              <a:rPr lang="sr-Latn-CS" smtClean="0"/>
              <a:pPr/>
              <a:t>42</a:t>
            </a:fld>
            <a:endParaRPr lang="sr-Latn-C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CS" dirty="0"/>
          </a:p>
        </p:txBody>
      </p:sp>
      <p:sp>
        <p:nvSpPr>
          <p:cNvPr id="4" name="Slide Number Placeholder 3"/>
          <p:cNvSpPr>
            <a:spLocks noGrp="1"/>
          </p:cNvSpPr>
          <p:nvPr>
            <p:ph type="sldNum" sz="quarter" idx="10"/>
          </p:nvPr>
        </p:nvSpPr>
        <p:spPr/>
        <p:txBody>
          <a:bodyPr/>
          <a:lstStyle/>
          <a:p>
            <a:fld id="{E15E78D4-37FA-41DD-8C7C-D993AF706D38}" type="slidenum">
              <a:rPr lang="sr-Latn-CS" smtClean="0"/>
              <a:pPr/>
              <a:t>5</a:t>
            </a:fld>
            <a:endParaRPr lang="sr-Latn-C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Tačno je da 1900. nisu pravljene ovakve majice, ali je još tačnije da 2017. ima bezbroj programa u kojima možeš</a:t>
            </a:r>
            <a:r>
              <a:rPr lang="sr-Latn-CS" baseline="0" dirty="0" smtClean="0"/>
              <a:t> da napraviš majicu sa ama baš svakom aplikacijom... E sada, kasnije ti se može desiti da te neko tuži za zloupotrebu autorskih prava...</a:t>
            </a:r>
            <a:r>
              <a:rPr lang="sr-Latn-CS" baseline="0" dirty="0" smtClean="0">
                <a:sym typeface="Wingdings" pitchFamily="2" charset="2"/>
              </a:rPr>
              <a:t></a:t>
            </a:r>
            <a:endParaRPr lang="sr-Latn-CS" dirty="0"/>
          </a:p>
        </p:txBody>
      </p:sp>
      <p:sp>
        <p:nvSpPr>
          <p:cNvPr id="4" name="Slide Number Placeholder 3"/>
          <p:cNvSpPr>
            <a:spLocks noGrp="1"/>
          </p:cNvSpPr>
          <p:nvPr>
            <p:ph type="sldNum" sz="quarter" idx="10"/>
          </p:nvPr>
        </p:nvSpPr>
        <p:spPr/>
        <p:txBody>
          <a:bodyPr/>
          <a:lstStyle/>
          <a:p>
            <a:fld id="{E15E78D4-37FA-41DD-8C7C-D993AF706D38}" type="slidenum">
              <a:rPr lang="sr-Latn-CS" smtClean="0"/>
              <a:pPr/>
              <a:t>43</a:t>
            </a:fld>
            <a:endParaRPr lang="sr-Latn-C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CS"/>
          </a:p>
        </p:txBody>
      </p:sp>
      <p:sp>
        <p:nvSpPr>
          <p:cNvPr id="4" name="Slide Number Placeholder 3"/>
          <p:cNvSpPr>
            <a:spLocks noGrp="1"/>
          </p:cNvSpPr>
          <p:nvPr>
            <p:ph type="sldNum" sz="quarter" idx="10"/>
          </p:nvPr>
        </p:nvSpPr>
        <p:spPr/>
        <p:txBody>
          <a:bodyPr/>
          <a:lstStyle/>
          <a:p>
            <a:fld id="{E15E78D4-37FA-41DD-8C7C-D993AF706D38}" type="slidenum">
              <a:rPr lang="sr-Latn-CS" smtClean="0"/>
              <a:pPr/>
              <a:t>44</a:t>
            </a:fld>
            <a:endParaRPr lang="sr-Latn-C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CS"/>
          </a:p>
        </p:txBody>
      </p:sp>
      <p:sp>
        <p:nvSpPr>
          <p:cNvPr id="4" name="Slide Number Placeholder 3"/>
          <p:cNvSpPr>
            <a:spLocks noGrp="1"/>
          </p:cNvSpPr>
          <p:nvPr>
            <p:ph type="sldNum" sz="quarter" idx="10"/>
          </p:nvPr>
        </p:nvSpPr>
        <p:spPr/>
        <p:txBody>
          <a:bodyPr/>
          <a:lstStyle/>
          <a:p>
            <a:fld id="{E15E78D4-37FA-41DD-8C7C-D993AF706D38}" type="slidenum">
              <a:rPr lang="sr-Latn-CS" smtClean="0"/>
              <a:pPr/>
              <a:t>45</a:t>
            </a:fld>
            <a:endParaRPr lang="sr-Latn-C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CS"/>
          </a:p>
        </p:txBody>
      </p:sp>
      <p:sp>
        <p:nvSpPr>
          <p:cNvPr id="4" name="Slide Number Placeholder 3"/>
          <p:cNvSpPr>
            <a:spLocks noGrp="1"/>
          </p:cNvSpPr>
          <p:nvPr>
            <p:ph type="sldNum" sz="quarter" idx="10"/>
          </p:nvPr>
        </p:nvSpPr>
        <p:spPr/>
        <p:txBody>
          <a:bodyPr/>
          <a:lstStyle/>
          <a:p>
            <a:fld id="{E15E78D4-37FA-41DD-8C7C-D993AF706D38}" type="slidenum">
              <a:rPr lang="sr-Latn-CS" smtClean="0"/>
              <a:pPr/>
              <a:t>46</a:t>
            </a:fld>
            <a:endParaRPr lang="sr-Latn-C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CS"/>
          </a:p>
        </p:txBody>
      </p:sp>
      <p:sp>
        <p:nvSpPr>
          <p:cNvPr id="4" name="Slide Number Placeholder 3"/>
          <p:cNvSpPr>
            <a:spLocks noGrp="1"/>
          </p:cNvSpPr>
          <p:nvPr>
            <p:ph type="sldNum" sz="quarter" idx="10"/>
          </p:nvPr>
        </p:nvSpPr>
        <p:spPr/>
        <p:txBody>
          <a:bodyPr/>
          <a:lstStyle/>
          <a:p>
            <a:fld id="{E15E78D4-37FA-41DD-8C7C-D993AF706D38}" type="slidenum">
              <a:rPr lang="sr-Latn-CS" smtClean="0"/>
              <a:pPr/>
              <a:t>47</a:t>
            </a:fld>
            <a:endParaRPr lang="sr-Latn-C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CS"/>
          </a:p>
        </p:txBody>
      </p:sp>
      <p:sp>
        <p:nvSpPr>
          <p:cNvPr id="4" name="Slide Number Placeholder 3"/>
          <p:cNvSpPr>
            <a:spLocks noGrp="1"/>
          </p:cNvSpPr>
          <p:nvPr>
            <p:ph type="sldNum" sz="quarter" idx="10"/>
          </p:nvPr>
        </p:nvSpPr>
        <p:spPr/>
        <p:txBody>
          <a:bodyPr/>
          <a:lstStyle/>
          <a:p>
            <a:fld id="{E15E78D4-37FA-41DD-8C7C-D993AF706D38}" type="slidenum">
              <a:rPr lang="sr-Latn-CS" smtClean="0"/>
              <a:pPr/>
              <a:t>48</a:t>
            </a:fld>
            <a:endParaRPr lang="sr-Latn-C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CS"/>
          </a:p>
        </p:txBody>
      </p:sp>
      <p:sp>
        <p:nvSpPr>
          <p:cNvPr id="4" name="Slide Number Placeholder 3"/>
          <p:cNvSpPr>
            <a:spLocks noGrp="1"/>
          </p:cNvSpPr>
          <p:nvPr>
            <p:ph type="sldNum" sz="quarter" idx="10"/>
          </p:nvPr>
        </p:nvSpPr>
        <p:spPr/>
        <p:txBody>
          <a:bodyPr/>
          <a:lstStyle/>
          <a:p>
            <a:fld id="{E15E78D4-37FA-41DD-8C7C-D993AF706D38}" type="slidenum">
              <a:rPr lang="sr-Latn-CS" smtClean="0"/>
              <a:pPr/>
              <a:t>49</a:t>
            </a:fld>
            <a:endParaRPr lang="sr-Latn-C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CS"/>
          </a:p>
        </p:txBody>
      </p:sp>
      <p:sp>
        <p:nvSpPr>
          <p:cNvPr id="4" name="Slide Number Placeholder 3"/>
          <p:cNvSpPr>
            <a:spLocks noGrp="1"/>
          </p:cNvSpPr>
          <p:nvPr>
            <p:ph type="sldNum" sz="quarter" idx="10"/>
          </p:nvPr>
        </p:nvSpPr>
        <p:spPr/>
        <p:txBody>
          <a:bodyPr/>
          <a:lstStyle/>
          <a:p>
            <a:fld id="{E15E78D4-37FA-41DD-8C7C-D993AF706D38}" type="slidenum">
              <a:rPr lang="sr-Latn-CS" smtClean="0"/>
              <a:pPr/>
              <a:t>50</a:t>
            </a:fld>
            <a:endParaRPr lang="sr-Latn-C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CS"/>
          </a:p>
        </p:txBody>
      </p:sp>
      <p:sp>
        <p:nvSpPr>
          <p:cNvPr id="4" name="Slide Number Placeholder 3"/>
          <p:cNvSpPr>
            <a:spLocks noGrp="1"/>
          </p:cNvSpPr>
          <p:nvPr>
            <p:ph type="sldNum" sz="quarter" idx="10"/>
          </p:nvPr>
        </p:nvSpPr>
        <p:spPr/>
        <p:txBody>
          <a:bodyPr/>
          <a:lstStyle/>
          <a:p>
            <a:fld id="{E15E78D4-37FA-41DD-8C7C-D993AF706D38}" type="slidenum">
              <a:rPr lang="sr-Latn-CS" smtClean="0"/>
              <a:pPr/>
              <a:t>51</a:t>
            </a:fld>
            <a:endParaRPr lang="sr-Latn-C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CS"/>
          </a:p>
        </p:txBody>
      </p:sp>
      <p:sp>
        <p:nvSpPr>
          <p:cNvPr id="4" name="Slide Number Placeholder 3"/>
          <p:cNvSpPr>
            <a:spLocks noGrp="1"/>
          </p:cNvSpPr>
          <p:nvPr>
            <p:ph type="sldNum" sz="quarter" idx="10"/>
          </p:nvPr>
        </p:nvSpPr>
        <p:spPr/>
        <p:txBody>
          <a:bodyPr/>
          <a:lstStyle/>
          <a:p>
            <a:fld id="{E15E78D4-37FA-41DD-8C7C-D993AF706D38}" type="slidenum">
              <a:rPr lang="sr-Latn-CS" smtClean="0"/>
              <a:pPr/>
              <a:t>52</a:t>
            </a:fld>
            <a:endParaRPr lang="sr-Latn-C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sz="1200" dirty="0" smtClean="0">
                <a:latin typeface="Cambria" pitchFamily="18" charset="0"/>
              </a:rPr>
              <a:t>Graničan,</a:t>
            </a:r>
            <a:r>
              <a:rPr lang="sr-Latn-CS" sz="1200" baseline="0" dirty="0" smtClean="0">
                <a:latin typeface="Cambria" pitchFamily="18" charset="0"/>
              </a:rPr>
              <a:t> i</a:t>
            </a:r>
            <a:r>
              <a:rPr lang="sr-Latn-CS" sz="1200" dirty="0" smtClean="0">
                <a:latin typeface="Cambria" pitchFamily="18" charset="0"/>
              </a:rPr>
              <a:t>ma utemeljenje u različitim disciplinama</a:t>
            </a:r>
            <a:endParaRPr lang="sr-Latn-CS" dirty="0"/>
          </a:p>
        </p:txBody>
      </p:sp>
      <p:sp>
        <p:nvSpPr>
          <p:cNvPr id="4" name="Slide Number Placeholder 3"/>
          <p:cNvSpPr>
            <a:spLocks noGrp="1"/>
          </p:cNvSpPr>
          <p:nvPr>
            <p:ph type="sldNum" sz="quarter" idx="10"/>
          </p:nvPr>
        </p:nvSpPr>
        <p:spPr/>
        <p:txBody>
          <a:bodyPr/>
          <a:lstStyle/>
          <a:p>
            <a:fld id="{E15E78D4-37FA-41DD-8C7C-D993AF706D38}" type="slidenum">
              <a:rPr lang="sr-Latn-CS" smtClean="0"/>
              <a:pPr/>
              <a:t>7</a:t>
            </a:fld>
            <a:endParaRPr lang="sr-Latn-C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CS"/>
          </a:p>
        </p:txBody>
      </p:sp>
      <p:sp>
        <p:nvSpPr>
          <p:cNvPr id="4" name="Slide Number Placeholder 3"/>
          <p:cNvSpPr>
            <a:spLocks noGrp="1"/>
          </p:cNvSpPr>
          <p:nvPr>
            <p:ph type="sldNum" sz="quarter" idx="10"/>
          </p:nvPr>
        </p:nvSpPr>
        <p:spPr/>
        <p:txBody>
          <a:bodyPr/>
          <a:lstStyle/>
          <a:p>
            <a:fld id="{E15E78D4-37FA-41DD-8C7C-D993AF706D38}" type="slidenum">
              <a:rPr lang="sr-Latn-CS" smtClean="0"/>
              <a:pPr/>
              <a:t>58</a:t>
            </a:fld>
            <a:endParaRPr lang="sr-Latn-C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CS"/>
          </a:p>
        </p:txBody>
      </p:sp>
      <p:sp>
        <p:nvSpPr>
          <p:cNvPr id="4" name="Slide Number Placeholder 3"/>
          <p:cNvSpPr>
            <a:spLocks noGrp="1"/>
          </p:cNvSpPr>
          <p:nvPr>
            <p:ph type="sldNum" sz="quarter" idx="10"/>
          </p:nvPr>
        </p:nvSpPr>
        <p:spPr/>
        <p:txBody>
          <a:bodyPr/>
          <a:lstStyle/>
          <a:p>
            <a:fld id="{E15E78D4-37FA-41DD-8C7C-D993AF706D38}" type="slidenum">
              <a:rPr lang="sr-Latn-CS" smtClean="0"/>
              <a:pPr/>
              <a:t>59</a:t>
            </a:fld>
            <a:endParaRPr lang="sr-Latn-C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Što je bliži 1 to su razlike između škola više izražene</a:t>
            </a:r>
          </a:p>
          <a:p>
            <a:r>
              <a:rPr lang="sr-Latn-CS" dirty="0" smtClean="0"/>
              <a:t>Nije veliki broj istraživanja u kojima</a:t>
            </a:r>
            <a:r>
              <a:rPr lang="sr-Latn-CS" baseline="0" dirty="0" smtClean="0"/>
              <a:t> se procenjuje doprinos školskih varijabli</a:t>
            </a:r>
          </a:p>
          <a:p>
            <a:r>
              <a:rPr lang="sr-Latn-CS" baseline="0" dirty="0" smtClean="0"/>
              <a:t>Ali... Potvrđen nalaz...</a:t>
            </a:r>
          </a:p>
          <a:p>
            <a:endParaRPr lang="sr-Latn-CS" dirty="0"/>
          </a:p>
        </p:txBody>
      </p:sp>
      <p:sp>
        <p:nvSpPr>
          <p:cNvPr id="4" name="Slide Number Placeholder 3"/>
          <p:cNvSpPr>
            <a:spLocks noGrp="1"/>
          </p:cNvSpPr>
          <p:nvPr>
            <p:ph type="sldNum" sz="quarter" idx="10"/>
          </p:nvPr>
        </p:nvSpPr>
        <p:spPr/>
        <p:txBody>
          <a:bodyPr/>
          <a:lstStyle/>
          <a:p>
            <a:fld id="{E15E78D4-37FA-41DD-8C7C-D993AF706D38}" type="slidenum">
              <a:rPr lang="sr-Latn-CS" smtClean="0"/>
              <a:pPr/>
              <a:t>60</a:t>
            </a:fld>
            <a:endParaRPr lang="sr-Latn-C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CS" sz="1200" dirty="0" smtClean="0">
                <a:latin typeface="Cambria" pitchFamily="18" charset="0"/>
              </a:rPr>
              <a:t>U ovom istraživanju, ali i u drugim (Popadić et al., 2016; Kuzmanović &amp; Baucal, 2016): polovina učenika koristi računar u školi (barem jednom sedmično)</a:t>
            </a:r>
          </a:p>
          <a:p>
            <a:pPr marL="0" marR="0" indent="0" algn="l" defTabSz="914400" rtl="0" eaLnBrk="1" fontAlgn="auto" latinLnBrk="0" hangingPunct="1">
              <a:lnSpc>
                <a:spcPct val="100000"/>
              </a:lnSpc>
              <a:spcBef>
                <a:spcPts val="0"/>
              </a:spcBef>
              <a:spcAft>
                <a:spcPts val="0"/>
              </a:spcAft>
              <a:buClrTx/>
              <a:buSzTx/>
              <a:buFontTx/>
              <a:buNone/>
              <a:tabLst/>
              <a:defRPr/>
            </a:pPr>
            <a:r>
              <a:rPr lang="sr-Latn-CS" sz="1200" kern="1200" dirty="0" smtClean="0">
                <a:solidFill>
                  <a:schemeClr val="tx1"/>
                </a:solidFill>
                <a:latin typeface="+mn-lt"/>
                <a:ea typeface="+mn-ea"/>
                <a:cs typeface="+mn-cs"/>
              </a:rPr>
              <a:t>autor Toni Vagner postavlja u podnaslovu svoje knjige </a:t>
            </a:r>
            <a:r>
              <a:rPr lang="sr-Latn-CS" sz="1200" i="1" kern="1200" dirty="0" smtClean="0">
                <a:solidFill>
                  <a:schemeClr val="tx1"/>
                </a:solidFill>
                <a:latin typeface="+mn-lt"/>
                <a:ea typeface="+mn-ea"/>
                <a:cs typeface="+mn-cs"/>
              </a:rPr>
              <a:t>Globalni jaz u postignuću</a:t>
            </a:r>
            <a:r>
              <a:rPr lang="sr-Latn-CS" sz="1200" kern="1200" dirty="0" smtClean="0">
                <a:solidFill>
                  <a:schemeClr val="tx1"/>
                </a:solidFill>
                <a:latin typeface="+mn-lt"/>
                <a:ea typeface="+mn-ea"/>
                <a:cs typeface="+mn-cs"/>
              </a:rPr>
              <a:t>, a koje glasi: </a:t>
            </a:r>
            <a:r>
              <a:rPr lang="sr-Latn-CS" sz="1200" i="1" kern="1200" dirty="0" smtClean="0">
                <a:solidFill>
                  <a:schemeClr val="tx1"/>
                </a:solidFill>
                <a:latin typeface="+mn-lt"/>
                <a:ea typeface="+mn-ea"/>
                <a:cs typeface="+mn-cs"/>
              </a:rPr>
              <a:t>zašto čak ni najbolje škole ne podučavaju decu novim veštinama za preživljavanje i šta možemo da uradimo povodom toga?</a:t>
            </a:r>
            <a:r>
              <a:rPr lang="sr-Latn-CS" sz="1200" kern="1200" dirty="0" smtClean="0">
                <a:solidFill>
                  <a:schemeClr val="tx1"/>
                </a:solidFill>
                <a:latin typeface="+mn-lt"/>
                <a:ea typeface="+mn-ea"/>
                <a:cs typeface="+mn-cs"/>
              </a:rPr>
              <a:t> (Wagner, 2014).</a:t>
            </a:r>
            <a:endParaRPr lang="sr-Latn-CS" sz="1200" dirty="0" smtClean="0">
              <a:latin typeface="Cambria" pitchFamily="18" charset="0"/>
            </a:endParaRPr>
          </a:p>
          <a:p>
            <a:endParaRPr lang="sr-Latn-CS" dirty="0"/>
          </a:p>
        </p:txBody>
      </p:sp>
      <p:sp>
        <p:nvSpPr>
          <p:cNvPr id="4" name="Slide Number Placeholder 3"/>
          <p:cNvSpPr>
            <a:spLocks noGrp="1"/>
          </p:cNvSpPr>
          <p:nvPr>
            <p:ph type="sldNum" sz="quarter" idx="10"/>
          </p:nvPr>
        </p:nvSpPr>
        <p:spPr/>
        <p:txBody>
          <a:bodyPr/>
          <a:lstStyle/>
          <a:p>
            <a:fld id="{E15E78D4-37FA-41DD-8C7C-D993AF706D38}" type="slidenum">
              <a:rPr lang="sr-Latn-CS" smtClean="0"/>
              <a:pPr/>
              <a:t>61</a:t>
            </a:fld>
            <a:endParaRPr lang="sr-Latn-C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Što je bliži 1 to su razlike između škola više izražene</a:t>
            </a:r>
            <a:endParaRPr lang="sr-Latn-CS" dirty="0"/>
          </a:p>
        </p:txBody>
      </p:sp>
      <p:sp>
        <p:nvSpPr>
          <p:cNvPr id="4" name="Slide Number Placeholder 3"/>
          <p:cNvSpPr>
            <a:spLocks noGrp="1"/>
          </p:cNvSpPr>
          <p:nvPr>
            <p:ph type="sldNum" sz="quarter" idx="10"/>
          </p:nvPr>
        </p:nvSpPr>
        <p:spPr/>
        <p:txBody>
          <a:bodyPr/>
          <a:lstStyle/>
          <a:p>
            <a:fld id="{E15E78D4-37FA-41DD-8C7C-D993AF706D38}" type="slidenum">
              <a:rPr lang="sr-Latn-CS" smtClean="0"/>
              <a:pPr/>
              <a:t>62</a:t>
            </a:fld>
            <a:endParaRPr lang="sr-Latn-C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CS"/>
          </a:p>
        </p:txBody>
      </p:sp>
      <p:sp>
        <p:nvSpPr>
          <p:cNvPr id="4" name="Slide Number Placeholder 3"/>
          <p:cNvSpPr>
            <a:spLocks noGrp="1"/>
          </p:cNvSpPr>
          <p:nvPr>
            <p:ph type="sldNum" sz="quarter" idx="10"/>
          </p:nvPr>
        </p:nvSpPr>
        <p:spPr/>
        <p:txBody>
          <a:bodyPr/>
          <a:lstStyle/>
          <a:p>
            <a:fld id="{E15E78D4-37FA-41DD-8C7C-D993AF706D38}" type="slidenum">
              <a:rPr lang="sr-Latn-CS" smtClean="0"/>
              <a:pPr/>
              <a:t>63</a:t>
            </a:fld>
            <a:endParaRPr lang="sr-Latn-C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CS"/>
          </a:p>
        </p:txBody>
      </p:sp>
      <p:sp>
        <p:nvSpPr>
          <p:cNvPr id="4" name="Slide Number Placeholder 3"/>
          <p:cNvSpPr>
            <a:spLocks noGrp="1"/>
          </p:cNvSpPr>
          <p:nvPr>
            <p:ph type="sldNum" sz="quarter" idx="10"/>
          </p:nvPr>
        </p:nvSpPr>
        <p:spPr/>
        <p:txBody>
          <a:bodyPr/>
          <a:lstStyle/>
          <a:p>
            <a:fld id="{E15E78D4-37FA-41DD-8C7C-D993AF706D38}" type="slidenum">
              <a:rPr lang="sr-Latn-CS" smtClean="0"/>
              <a:pPr/>
              <a:t>64</a:t>
            </a:fld>
            <a:endParaRPr lang="sr-Latn-C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CS"/>
          </a:p>
        </p:txBody>
      </p:sp>
      <p:sp>
        <p:nvSpPr>
          <p:cNvPr id="4" name="Slide Number Placeholder 3"/>
          <p:cNvSpPr>
            <a:spLocks noGrp="1"/>
          </p:cNvSpPr>
          <p:nvPr>
            <p:ph type="sldNum" sz="quarter" idx="10"/>
          </p:nvPr>
        </p:nvSpPr>
        <p:spPr/>
        <p:txBody>
          <a:bodyPr/>
          <a:lstStyle/>
          <a:p>
            <a:fld id="{E15E78D4-37FA-41DD-8C7C-D993AF706D38}" type="slidenum">
              <a:rPr lang="sr-Latn-CS" smtClean="0"/>
              <a:pPr/>
              <a:t>65</a:t>
            </a:fld>
            <a:endParaRPr lang="sr-Latn-C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CS"/>
          </a:p>
        </p:txBody>
      </p:sp>
      <p:sp>
        <p:nvSpPr>
          <p:cNvPr id="4" name="Slide Number Placeholder 3"/>
          <p:cNvSpPr>
            <a:spLocks noGrp="1"/>
          </p:cNvSpPr>
          <p:nvPr>
            <p:ph type="sldNum" sz="quarter" idx="10"/>
          </p:nvPr>
        </p:nvSpPr>
        <p:spPr/>
        <p:txBody>
          <a:bodyPr/>
          <a:lstStyle/>
          <a:p>
            <a:fld id="{E15E78D4-37FA-41DD-8C7C-D993AF706D38}" type="slidenum">
              <a:rPr lang="sr-Latn-CS" smtClean="0"/>
              <a:pPr/>
              <a:t>66</a:t>
            </a:fld>
            <a:endParaRPr lang="sr-Latn-C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sz="1200" b="1" kern="1200" dirty="0" smtClean="0">
                <a:solidFill>
                  <a:schemeClr val="tx1"/>
                </a:solidFill>
                <a:latin typeface="+mn-lt"/>
                <a:ea typeface="+mn-ea"/>
                <a:cs typeface="+mn-cs"/>
              </a:rPr>
              <a:t>Preciznije rečeno, skala je „dovoljno jednodimenzionalna” da se na nju može primeniti matematički model u koji je inkorporirana pretpostavka o jednodimenzionalnosti</a:t>
            </a:r>
            <a:endParaRPr lang="sr-Latn-CS" b="1" dirty="0"/>
          </a:p>
        </p:txBody>
      </p:sp>
      <p:sp>
        <p:nvSpPr>
          <p:cNvPr id="4" name="Slide Number Placeholder 3"/>
          <p:cNvSpPr>
            <a:spLocks noGrp="1"/>
          </p:cNvSpPr>
          <p:nvPr>
            <p:ph type="sldNum" sz="quarter" idx="10"/>
          </p:nvPr>
        </p:nvSpPr>
        <p:spPr/>
        <p:txBody>
          <a:bodyPr/>
          <a:lstStyle/>
          <a:p>
            <a:fld id="{E15E78D4-37FA-41DD-8C7C-D993AF706D38}" type="slidenum">
              <a:rPr lang="sr-Latn-CS" smtClean="0"/>
              <a:pPr/>
              <a:t>67</a:t>
            </a:fld>
            <a:endParaRPr lang="sr-Latn-C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Značenje se preklapa, što nekome</a:t>
            </a:r>
            <a:r>
              <a:rPr lang="sr-Latn-CS" baseline="0" dirty="0" smtClean="0"/>
              <a:t> ko tek ulazi u ovu oblast znatno otežava njeno razumevanje...</a:t>
            </a:r>
          </a:p>
          <a:p>
            <a:r>
              <a:rPr lang="sr-Latn-CS" baseline="0" dirty="0" smtClean="0"/>
              <a:t>Postoji konsenzus da različiti tipovi pismenosti koji su u vezi sa IKT kovergiraju ka digitalnoj, koja je krovni okvir...</a:t>
            </a:r>
            <a:endParaRPr lang="sr-Latn-CS" dirty="0"/>
          </a:p>
        </p:txBody>
      </p:sp>
      <p:sp>
        <p:nvSpPr>
          <p:cNvPr id="4" name="Slide Number Placeholder 3"/>
          <p:cNvSpPr>
            <a:spLocks noGrp="1"/>
          </p:cNvSpPr>
          <p:nvPr>
            <p:ph type="sldNum" sz="quarter" idx="10"/>
          </p:nvPr>
        </p:nvSpPr>
        <p:spPr/>
        <p:txBody>
          <a:bodyPr/>
          <a:lstStyle/>
          <a:p>
            <a:fld id="{E15E78D4-37FA-41DD-8C7C-D993AF706D38}" type="slidenum">
              <a:rPr lang="sr-Latn-CS" smtClean="0"/>
              <a:pPr/>
              <a:t>8</a:t>
            </a:fld>
            <a:endParaRPr lang="sr-Latn-C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sz="1200" kern="1200" dirty="0" smtClean="0">
                <a:solidFill>
                  <a:schemeClr val="tx1"/>
                </a:solidFill>
                <a:latin typeface="+mn-lt"/>
                <a:ea typeface="+mn-ea"/>
                <a:cs typeface="+mn-cs"/>
              </a:rPr>
              <a:t>Pod tehnološkim determinizmom podrazumeva se shvatanje da </a:t>
            </a:r>
            <a:r>
              <a:rPr lang="sr-Latn-CS" sz="1200" b="1" kern="1200" dirty="0" smtClean="0">
                <a:solidFill>
                  <a:schemeClr val="tx1"/>
                </a:solidFill>
                <a:latin typeface="+mn-lt"/>
                <a:ea typeface="+mn-ea"/>
                <a:cs typeface="+mn-cs"/>
              </a:rPr>
              <a:t>su nove prakse pismenosti (oličene u digitalnoj pismenosti) determinisane isključivo mogućnostima i ograničenjima novih digitalnih oruđa. </a:t>
            </a:r>
            <a:r>
              <a:rPr lang="sr-Latn-CS" sz="1200" kern="1200" dirty="0" smtClean="0">
                <a:solidFill>
                  <a:schemeClr val="tx1"/>
                </a:solidFill>
                <a:latin typeface="+mn-lt"/>
                <a:ea typeface="+mn-ea"/>
                <a:cs typeface="+mn-cs"/>
              </a:rPr>
              <a:t>Ili, još radikalnije shvatanje da, usled tehnološke revolucije, naši mozgovi evoluiraju brže nego ikada do sada. </a:t>
            </a:r>
            <a:endParaRPr lang="sr-Latn-C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r-Latn-CS" sz="1200" dirty="0" smtClean="0">
                <a:latin typeface="Cambria" pitchFamily="18" charset="0"/>
              </a:rPr>
              <a:t>Digitalna pismenost: </a:t>
            </a:r>
            <a:r>
              <a:rPr lang="sr-Latn-CS" sz="1200" b="1" dirty="0" smtClean="0">
                <a:latin typeface="Arial"/>
                <a:cs typeface="Arial"/>
              </a:rPr>
              <a:t>„</a:t>
            </a:r>
            <a:r>
              <a:rPr lang="sr-Latn-CS" sz="1200" b="1" dirty="0" smtClean="0">
                <a:latin typeface="Cambria" pitchFamily="18" charset="0"/>
                <a:cs typeface="Arial"/>
              </a:rPr>
              <a:t>pokretna meta</a:t>
            </a:r>
            <a:r>
              <a:rPr lang="sr-Latn-CS" sz="1200" b="1" dirty="0" smtClean="0">
                <a:latin typeface="Arial"/>
                <a:cs typeface="Arial"/>
              </a:rPr>
              <a:t>”</a:t>
            </a:r>
            <a:endParaRPr lang="sr-Latn-CS" sz="1200" b="1" dirty="0" smtClean="0">
              <a:latin typeface="Cambria" pitchFamily="18" charset="0"/>
            </a:endParaRPr>
          </a:p>
          <a:p>
            <a:endParaRPr lang="sr-Latn-CS" dirty="0"/>
          </a:p>
        </p:txBody>
      </p:sp>
      <p:sp>
        <p:nvSpPr>
          <p:cNvPr id="4" name="Slide Number Placeholder 3"/>
          <p:cNvSpPr>
            <a:spLocks noGrp="1"/>
          </p:cNvSpPr>
          <p:nvPr>
            <p:ph type="sldNum" sz="quarter" idx="10"/>
          </p:nvPr>
        </p:nvSpPr>
        <p:spPr/>
        <p:txBody>
          <a:bodyPr/>
          <a:lstStyle/>
          <a:p>
            <a:fld id="{E15E78D4-37FA-41DD-8C7C-D993AF706D38}" type="slidenum">
              <a:rPr lang="sr-Latn-CS" smtClean="0"/>
              <a:pPr/>
              <a:t>68</a:t>
            </a:fld>
            <a:endParaRPr lang="sr-Latn-C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Počastvovan što njegovi termini</a:t>
            </a:r>
            <a:r>
              <a:rPr lang="sr-Latn-CS" baseline="0" dirty="0" smtClean="0"/>
              <a:t> i dalje privlače pažnju javnosti (čitavu deceniju kasnije), ali izražava neku vrstu čuđenja...</a:t>
            </a:r>
            <a:endParaRPr lang="sr-Latn-CS" dirty="0"/>
          </a:p>
        </p:txBody>
      </p:sp>
      <p:sp>
        <p:nvSpPr>
          <p:cNvPr id="4" name="Slide Number Placeholder 3"/>
          <p:cNvSpPr>
            <a:spLocks noGrp="1"/>
          </p:cNvSpPr>
          <p:nvPr>
            <p:ph type="sldNum" sz="quarter" idx="10"/>
          </p:nvPr>
        </p:nvSpPr>
        <p:spPr/>
        <p:txBody>
          <a:bodyPr/>
          <a:lstStyle/>
          <a:p>
            <a:fld id="{E15E78D4-37FA-41DD-8C7C-D993AF706D38}" type="slidenum">
              <a:rPr lang="sr-Latn-CS" smtClean="0"/>
              <a:pPr/>
              <a:t>69</a:t>
            </a:fld>
            <a:endParaRPr lang="sr-Latn-C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CS"/>
          </a:p>
        </p:txBody>
      </p:sp>
      <p:sp>
        <p:nvSpPr>
          <p:cNvPr id="4" name="Slide Number Placeholder 3"/>
          <p:cNvSpPr>
            <a:spLocks noGrp="1"/>
          </p:cNvSpPr>
          <p:nvPr>
            <p:ph type="sldNum" sz="quarter" idx="10"/>
          </p:nvPr>
        </p:nvSpPr>
        <p:spPr/>
        <p:txBody>
          <a:bodyPr/>
          <a:lstStyle/>
          <a:p>
            <a:fld id="{E15E78D4-37FA-41DD-8C7C-D993AF706D38}" type="slidenum">
              <a:rPr lang="sr-Latn-CS" smtClean="0"/>
              <a:pPr/>
              <a:t>70</a:t>
            </a:fld>
            <a:endParaRPr lang="sr-Latn-C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CS"/>
          </a:p>
        </p:txBody>
      </p:sp>
      <p:sp>
        <p:nvSpPr>
          <p:cNvPr id="4" name="Slide Number Placeholder 3"/>
          <p:cNvSpPr>
            <a:spLocks noGrp="1"/>
          </p:cNvSpPr>
          <p:nvPr>
            <p:ph type="sldNum" sz="quarter" idx="10"/>
          </p:nvPr>
        </p:nvSpPr>
        <p:spPr/>
        <p:txBody>
          <a:bodyPr/>
          <a:lstStyle/>
          <a:p>
            <a:fld id="{E15E78D4-37FA-41DD-8C7C-D993AF706D38}" type="slidenum">
              <a:rPr lang="sr-Latn-CS" smtClean="0"/>
              <a:pPr/>
              <a:t>71</a:t>
            </a:fld>
            <a:endParaRPr lang="sr-Latn-C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Preuzimaju informacije bez ikakvog</a:t>
            </a:r>
            <a:r>
              <a:rPr lang="sr-Latn-CS" baseline="0" dirty="0" smtClean="0"/>
              <a:t> kritičkog otklona...</a:t>
            </a:r>
            <a:endParaRPr lang="sr-Latn-CS" dirty="0"/>
          </a:p>
        </p:txBody>
      </p:sp>
      <p:sp>
        <p:nvSpPr>
          <p:cNvPr id="4" name="Slide Number Placeholder 3"/>
          <p:cNvSpPr>
            <a:spLocks noGrp="1"/>
          </p:cNvSpPr>
          <p:nvPr>
            <p:ph type="sldNum" sz="quarter" idx="10"/>
          </p:nvPr>
        </p:nvSpPr>
        <p:spPr/>
        <p:txBody>
          <a:bodyPr/>
          <a:lstStyle/>
          <a:p>
            <a:fld id="{E15E78D4-37FA-41DD-8C7C-D993AF706D38}" type="slidenum">
              <a:rPr lang="sr-Latn-CS" smtClean="0"/>
              <a:pPr/>
              <a:t>72</a:t>
            </a:fld>
            <a:endParaRPr lang="sr-Latn-C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CS"/>
          </a:p>
        </p:txBody>
      </p:sp>
      <p:sp>
        <p:nvSpPr>
          <p:cNvPr id="4" name="Slide Number Placeholder 3"/>
          <p:cNvSpPr>
            <a:spLocks noGrp="1"/>
          </p:cNvSpPr>
          <p:nvPr>
            <p:ph type="sldNum" sz="quarter" idx="10"/>
          </p:nvPr>
        </p:nvSpPr>
        <p:spPr/>
        <p:txBody>
          <a:bodyPr/>
          <a:lstStyle/>
          <a:p>
            <a:fld id="{E15E78D4-37FA-41DD-8C7C-D993AF706D38}" type="slidenum">
              <a:rPr lang="sr-Latn-CS" smtClean="0"/>
              <a:pPr/>
              <a:t>73</a:t>
            </a:fld>
            <a:endParaRPr lang="sr-Latn-C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VEĆI DOPRINOSI</a:t>
            </a:r>
          </a:p>
          <a:p>
            <a:r>
              <a:rPr lang="sr-Latn-CS" dirty="0" smtClean="0"/>
              <a:t>Drugi: primena tehnika multivarijantne</a:t>
            </a:r>
            <a:r>
              <a:rPr lang="sr-Latn-CS" baseline="0" dirty="0" smtClean="0"/>
              <a:t> analize koje bi pomogle rasvetljavanju doprinosa različitih prediktora</a:t>
            </a:r>
            <a:endParaRPr lang="sr-Latn-CS" dirty="0"/>
          </a:p>
        </p:txBody>
      </p:sp>
      <p:sp>
        <p:nvSpPr>
          <p:cNvPr id="4" name="Slide Number Placeholder 3"/>
          <p:cNvSpPr>
            <a:spLocks noGrp="1"/>
          </p:cNvSpPr>
          <p:nvPr>
            <p:ph type="sldNum" sz="quarter" idx="10"/>
          </p:nvPr>
        </p:nvSpPr>
        <p:spPr/>
        <p:txBody>
          <a:bodyPr/>
          <a:lstStyle/>
          <a:p>
            <a:fld id="{E15E78D4-37FA-41DD-8C7C-D993AF706D38}" type="slidenum">
              <a:rPr lang="sr-Latn-CS" smtClean="0"/>
              <a:pPr/>
              <a:t>74</a:t>
            </a:fld>
            <a:endParaRPr lang="sr-Latn-C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CS"/>
          </a:p>
        </p:txBody>
      </p:sp>
      <p:sp>
        <p:nvSpPr>
          <p:cNvPr id="4" name="Slide Number Placeholder 3"/>
          <p:cNvSpPr>
            <a:spLocks noGrp="1"/>
          </p:cNvSpPr>
          <p:nvPr>
            <p:ph type="sldNum" sz="quarter" idx="10"/>
          </p:nvPr>
        </p:nvSpPr>
        <p:spPr/>
        <p:txBody>
          <a:bodyPr/>
          <a:lstStyle/>
          <a:p>
            <a:fld id="{E15E78D4-37FA-41DD-8C7C-D993AF706D38}" type="slidenum">
              <a:rPr lang="sr-Latn-CS" smtClean="0"/>
              <a:pPr/>
              <a:t>75</a:t>
            </a:fld>
            <a:endParaRPr lang="sr-Latn-C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CS" dirty="0" smtClean="0"/>
              <a:t>Kada je reč o Evropi</a:t>
            </a:r>
          </a:p>
          <a:p>
            <a:endParaRPr lang="sr-Latn-CS" dirty="0"/>
          </a:p>
        </p:txBody>
      </p:sp>
      <p:sp>
        <p:nvSpPr>
          <p:cNvPr id="4" name="Slide Number Placeholder 3"/>
          <p:cNvSpPr>
            <a:spLocks noGrp="1"/>
          </p:cNvSpPr>
          <p:nvPr>
            <p:ph type="sldNum" sz="quarter" idx="10"/>
          </p:nvPr>
        </p:nvSpPr>
        <p:spPr/>
        <p:txBody>
          <a:bodyPr/>
          <a:lstStyle/>
          <a:p>
            <a:fld id="{E15E78D4-37FA-41DD-8C7C-D993AF706D38}" type="slidenum">
              <a:rPr lang="sr-Latn-CS" smtClean="0"/>
              <a:pPr/>
              <a:t>10</a:t>
            </a:fld>
            <a:endParaRPr lang="sr-Latn-C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CS" dirty="0" smtClean="0"/>
              <a:t>Kada je reč o Evropi</a:t>
            </a:r>
          </a:p>
          <a:p>
            <a:endParaRPr lang="sr-Latn-CS" dirty="0"/>
          </a:p>
        </p:txBody>
      </p:sp>
      <p:sp>
        <p:nvSpPr>
          <p:cNvPr id="4" name="Slide Number Placeholder 3"/>
          <p:cNvSpPr>
            <a:spLocks noGrp="1"/>
          </p:cNvSpPr>
          <p:nvPr>
            <p:ph type="sldNum" sz="quarter" idx="10"/>
          </p:nvPr>
        </p:nvSpPr>
        <p:spPr/>
        <p:txBody>
          <a:bodyPr/>
          <a:lstStyle/>
          <a:p>
            <a:fld id="{E15E78D4-37FA-41DD-8C7C-D993AF706D38}" type="slidenum">
              <a:rPr lang="sr-Latn-CS" smtClean="0"/>
              <a:pPr/>
              <a:t>11</a:t>
            </a:fld>
            <a:endParaRPr lang="sr-Latn-C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CS"/>
          </a:p>
        </p:txBody>
      </p:sp>
      <p:sp>
        <p:nvSpPr>
          <p:cNvPr id="4" name="Slide Number Placeholder 3"/>
          <p:cNvSpPr>
            <a:spLocks noGrp="1"/>
          </p:cNvSpPr>
          <p:nvPr>
            <p:ph type="sldNum" sz="quarter" idx="10"/>
          </p:nvPr>
        </p:nvSpPr>
        <p:spPr/>
        <p:txBody>
          <a:bodyPr/>
          <a:lstStyle/>
          <a:p>
            <a:fld id="{E15E78D4-37FA-41DD-8C7C-D993AF706D38}" type="slidenum">
              <a:rPr lang="sr-Latn-CS" smtClean="0"/>
              <a:pPr/>
              <a:t>12</a:t>
            </a:fld>
            <a:endParaRPr lang="sr-Latn-C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97B144-EFAA-4767-A740-CFAE0C67D758}" type="datetime1">
              <a:rPr lang="sr-Latn-CS" smtClean="0"/>
              <a:pPr/>
              <a:t>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2822DD-EFD7-4CEA-92A9-55D918805C4C}" type="datetime1">
              <a:rPr lang="sr-Latn-CS" smtClean="0"/>
              <a:pPr/>
              <a:t>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DA6F56-C6E7-4E39-9F6B-3B317A18BF4C}" type="datetime1">
              <a:rPr lang="sr-Latn-CS" smtClean="0"/>
              <a:pPr/>
              <a:t>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679329-D8C4-4C4F-8BB0-71590FF68B0D}" type="datetime1">
              <a:rPr lang="sr-Latn-CS" smtClean="0"/>
              <a:pPr/>
              <a:t>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A718C8-23A7-4F7D-9E30-BB640501C759}" type="datetime1">
              <a:rPr lang="sr-Latn-CS" smtClean="0"/>
              <a:pPr/>
              <a:t>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ABD5B5-FAA3-4DB4-8088-C40BC0019CD2}" type="datetime1">
              <a:rPr lang="sr-Latn-CS" smtClean="0"/>
              <a:pPr/>
              <a:t>21.3.2018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93E15D-B92F-433E-B770-A2B637CDACC8}" type="datetime1">
              <a:rPr lang="sr-Latn-CS" smtClean="0"/>
              <a:pPr/>
              <a:t>21.3.2018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484FCA-33D8-45A3-A989-B45D4CCB9E10}" type="datetime1">
              <a:rPr lang="sr-Latn-CS" smtClean="0"/>
              <a:pPr/>
              <a:t>21.3.2018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F4F4B5-2A58-40EF-A225-78D122BC2E43}" type="datetime1">
              <a:rPr lang="sr-Latn-CS" smtClean="0"/>
              <a:pPr/>
              <a:t>21.3.2018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0650B8-9E0A-4425-AB66-87FBD3930638}" type="datetime1">
              <a:rPr lang="sr-Latn-CS" smtClean="0"/>
              <a:pPr/>
              <a:t>21.3.2018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3B5748-4D5B-45DE-B050-C2C80D5087A4}" type="datetime1">
              <a:rPr lang="sr-Latn-CS" smtClean="0"/>
              <a:pPr/>
              <a:t>21.3.2018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4C58C8-0865-4657-85EC-83744832D942}" type="datetime1">
              <a:rPr lang="sr-Latn-CS" smtClean="0"/>
              <a:pPr/>
              <a:t>21.3.2018</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hyperlink" Target="http://digitalnapismenost.r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hyperlink" Target="http://www.internetlivestats.com/" TargetMode="External"/><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5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hyperlink" Target="https://dobrinkakuzmanovic.weebly.com/" TargetMode="External"/><Relationship Id="rId3" Type="http://schemas.openxmlformats.org/officeDocument/2006/relationships/image" Target="../media/image12.jpeg"/><Relationship Id="rId7" Type="http://schemas.openxmlformats.org/officeDocument/2006/relationships/hyperlink" Target="http://dobrinkakuzmanovic.weebly.com/" TargetMode="External"/><Relationship Id="rId2" Type="http://schemas.openxmlformats.org/officeDocument/2006/relationships/notesSlide" Target="../notesSlides/notesSlide67.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362200"/>
            <a:ext cx="7924800" cy="2209800"/>
          </a:xfrm>
          <a:gradFill flip="none" rotWithShape="1">
            <a:gsLst>
              <a:gs pos="5000">
                <a:srgbClr val="FFC000">
                  <a:alpha val="75000"/>
                </a:srgbClr>
              </a:gs>
              <a:gs pos="100000">
                <a:schemeClr val="accent5">
                  <a:lumMod val="60000"/>
                  <a:lumOff val="40000"/>
                  <a:tint val="23500"/>
                  <a:satMod val="160000"/>
                </a:schemeClr>
              </a:gs>
            </a:gsLst>
            <a:path path="circle">
              <a:fillToRect l="100000" t="100000"/>
            </a:path>
            <a:tileRect r="-100000" b="-100000"/>
          </a:gradFill>
          <a:ln w="19050">
            <a:solidFill>
              <a:schemeClr val="tx1"/>
            </a:solidFill>
          </a:ln>
        </p:spPr>
        <p:txBody>
          <a:bodyPr>
            <a:noAutofit/>
          </a:bodyPr>
          <a:lstStyle/>
          <a:p>
            <a:pPr>
              <a:spcBef>
                <a:spcPts val="600"/>
              </a:spcBef>
            </a:pPr>
            <a:r>
              <a:rPr lang="sr-Latn-CS" sz="3200" b="1" dirty="0" smtClean="0">
                <a:ln w="19050">
                  <a:solidFill>
                    <a:schemeClr val="tx1"/>
                  </a:solidFill>
                </a:ln>
                <a:latin typeface="Arial" pitchFamily="34" charset="0"/>
                <a:cs typeface="Arial" pitchFamily="34" charset="0"/>
              </a:rPr>
              <a:t>EMPIRIJSKA PROVERA KONSTRUKTA DIGITALNE PISMENOSTI</a:t>
            </a:r>
            <a:endParaRPr lang="sr-Latn-CS" sz="3200" b="1" dirty="0">
              <a:ln w="19050">
                <a:solidFill>
                  <a:schemeClr val="tx1"/>
                </a:solidFill>
              </a:ln>
              <a:latin typeface="Arial" pitchFamily="34" charset="0"/>
              <a:cs typeface="Arial" pitchFamily="34" charset="0"/>
            </a:endParaRPr>
          </a:p>
        </p:txBody>
      </p:sp>
      <p:sp>
        <p:nvSpPr>
          <p:cNvPr id="4" name="TextBox 3"/>
          <p:cNvSpPr txBox="1"/>
          <p:nvPr/>
        </p:nvSpPr>
        <p:spPr>
          <a:xfrm>
            <a:off x="533400" y="533401"/>
            <a:ext cx="8153400" cy="461665"/>
          </a:xfrm>
          <a:prstGeom prst="rect">
            <a:avLst/>
          </a:prstGeom>
          <a:noFill/>
        </p:spPr>
        <p:txBody>
          <a:bodyPr wrap="square" rtlCol="0">
            <a:spAutoFit/>
          </a:bodyPr>
          <a:lstStyle/>
          <a:p>
            <a:pPr algn="ctr">
              <a:spcBef>
                <a:spcPts val="600"/>
              </a:spcBef>
            </a:pPr>
            <a:r>
              <a:rPr lang="sr-Latn-CS" sz="2400" b="1" dirty="0" smtClean="0">
                <a:latin typeface="Cambria" pitchFamily="18" charset="0"/>
              </a:rPr>
              <a:t>Dijalozi u obrazovanju 2018</a:t>
            </a:r>
          </a:p>
        </p:txBody>
      </p:sp>
      <p:sp>
        <p:nvSpPr>
          <p:cNvPr id="6" name="TextBox 5"/>
          <p:cNvSpPr txBox="1"/>
          <p:nvPr/>
        </p:nvSpPr>
        <p:spPr>
          <a:xfrm>
            <a:off x="1600200" y="5257800"/>
            <a:ext cx="5867400" cy="1415772"/>
          </a:xfrm>
          <a:prstGeom prst="rect">
            <a:avLst/>
          </a:prstGeom>
          <a:noFill/>
        </p:spPr>
        <p:txBody>
          <a:bodyPr wrap="square" rtlCol="0">
            <a:spAutoFit/>
          </a:bodyPr>
          <a:lstStyle/>
          <a:p>
            <a:pPr algn="ctr"/>
            <a:r>
              <a:rPr lang="sr-Latn-CS" sz="2400" b="1" dirty="0" smtClean="0">
                <a:latin typeface="Cambria" pitchFamily="18" charset="0"/>
              </a:rPr>
              <a:t>Dobrinka Kuzmanović</a:t>
            </a:r>
          </a:p>
          <a:p>
            <a:pPr algn="ctr"/>
            <a:endParaRPr lang="sr-Latn-CS" dirty="0" smtClean="0">
              <a:latin typeface="Cambria" pitchFamily="18" charset="0"/>
            </a:endParaRPr>
          </a:p>
          <a:p>
            <a:pPr algn="ctr"/>
            <a:r>
              <a:rPr lang="sr-Latn-CS" sz="2000" dirty="0" smtClean="0">
                <a:latin typeface="Cambria" pitchFamily="18" charset="0"/>
              </a:rPr>
              <a:t>Beograd, 21. mart 2018.</a:t>
            </a:r>
          </a:p>
          <a:p>
            <a:pPr algn="ctr"/>
            <a:endParaRPr lang="sr-Latn-CS" sz="2400" dirty="0">
              <a:latin typeface="Cambria" pitchFamily="18" charset="0"/>
            </a:endParaRPr>
          </a:p>
        </p:txBody>
      </p:sp>
      <p:sp>
        <p:nvSpPr>
          <p:cNvPr id="7" name="TextBox 6"/>
          <p:cNvSpPr txBox="1"/>
          <p:nvPr/>
        </p:nvSpPr>
        <p:spPr>
          <a:xfrm>
            <a:off x="-2438398" y="0"/>
            <a:ext cx="184731" cy="369332"/>
          </a:xfrm>
          <a:prstGeom prst="rect">
            <a:avLst/>
          </a:prstGeom>
          <a:noFill/>
        </p:spPr>
        <p:txBody>
          <a:bodyPr wrap="none" rtlCol="0">
            <a:spAutoFit/>
          </a:bodyPr>
          <a:lstStyle/>
          <a:p>
            <a:endParaRPr lang="sr-Latn-CS" dirty="0"/>
          </a:p>
        </p:txBody>
      </p:sp>
      <p:pic>
        <p:nvPicPr>
          <p:cNvPr id="17" name="Picture 2"/>
          <p:cNvPicPr>
            <a:picLocks noChangeAspect="1" noChangeArrowheads="1"/>
          </p:cNvPicPr>
          <p:nvPr/>
        </p:nvPicPr>
        <p:blipFill>
          <a:blip r:embed="rId3" cstate="print">
            <a:lum bright="20000" contrast="40000"/>
          </a:blip>
          <a:srcRect t="38889" b="21613"/>
          <a:stretch>
            <a:fillRect/>
          </a:stretch>
        </p:blipFill>
        <p:spPr bwMode="auto">
          <a:xfrm>
            <a:off x="8458203" y="2286000"/>
            <a:ext cx="685799" cy="2895600"/>
          </a:xfrm>
          <a:prstGeom prst="rect">
            <a:avLst/>
          </a:prstGeom>
          <a:noFill/>
          <a:ln w="9525">
            <a:noFill/>
            <a:miter lim="800000"/>
            <a:headEnd/>
            <a:tailEnd/>
          </a:ln>
          <a:effectLst/>
        </p:spPr>
      </p:pic>
      <p:pic>
        <p:nvPicPr>
          <p:cNvPr id="23" name="Picture 2" descr="C:\Users\Dobrinka\Desktop\Slike\plava.jpg"/>
          <p:cNvPicPr>
            <a:picLocks noChangeAspect="1" noChangeArrowheads="1"/>
          </p:cNvPicPr>
          <p:nvPr/>
        </p:nvPicPr>
        <p:blipFill>
          <a:blip r:embed="rId4" cstate="print">
            <a:lum bright="20000" contrast="40000"/>
          </a:blip>
          <a:srcRect t="21975" b="33086"/>
          <a:stretch>
            <a:fillRect/>
          </a:stretch>
        </p:blipFill>
        <p:spPr bwMode="auto">
          <a:xfrm>
            <a:off x="0" y="1828800"/>
            <a:ext cx="685800" cy="281940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8153400" cy="1143000"/>
          </a:xfrm>
        </p:spPr>
        <p:txBody>
          <a:bodyPr>
            <a:normAutofit/>
          </a:bodyPr>
          <a:lstStyle/>
          <a:p>
            <a:r>
              <a:rPr lang="sr-Latn-CS" sz="4000" b="1" dirty="0" smtClean="0">
                <a:ln w="12700">
                  <a:solidFill>
                    <a:schemeClr val="tx1"/>
                  </a:solidFill>
                </a:ln>
                <a:latin typeface="Cambria" pitchFamily="18" charset="0"/>
              </a:rPr>
              <a:t>Konstrukt korišćen u istraživanju</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dirty="0"/>
          </a:p>
        </p:txBody>
      </p:sp>
      <p:sp>
        <p:nvSpPr>
          <p:cNvPr id="6" name="Content Placeholder 5"/>
          <p:cNvSpPr>
            <a:spLocks noGrp="1"/>
          </p:cNvSpPr>
          <p:nvPr>
            <p:ph idx="1"/>
          </p:nvPr>
        </p:nvSpPr>
        <p:spPr>
          <a:xfrm>
            <a:off x="838200" y="1722437"/>
            <a:ext cx="7848600" cy="4525963"/>
          </a:xfrm>
        </p:spPr>
        <p:txBody>
          <a:bodyPr>
            <a:normAutofit/>
          </a:bodyPr>
          <a:lstStyle/>
          <a:p>
            <a:pPr>
              <a:spcBef>
                <a:spcPts val="600"/>
              </a:spcBef>
              <a:spcAft>
                <a:spcPts val="600"/>
              </a:spcAft>
              <a:buFont typeface="Wingdings" pitchFamily="2" charset="2"/>
              <a:buChar char="§"/>
            </a:pPr>
            <a:r>
              <a:rPr lang="sr-Latn-CS" sz="2400" b="1" dirty="0" smtClean="0">
                <a:latin typeface="Cambria" pitchFamily="18" charset="0"/>
              </a:rPr>
              <a:t>Najsveobuhvatniji</a:t>
            </a:r>
            <a:r>
              <a:rPr lang="sr-Latn-CS" sz="2400" dirty="0" smtClean="0">
                <a:latin typeface="Cambria" pitchFamily="18" charset="0"/>
              </a:rPr>
              <a:t> i </a:t>
            </a:r>
            <a:r>
              <a:rPr lang="sr-Latn-CS" sz="2400" b="1" dirty="0" smtClean="0">
                <a:latin typeface="Cambria" pitchFamily="18" charset="0"/>
              </a:rPr>
              <a:t>najšire prihvaćen </a:t>
            </a:r>
            <a:r>
              <a:rPr lang="sr-Latn-CS" sz="2400" dirty="0" smtClean="0">
                <a:latin typeface="Cambria" pitchFamily="18" charset="0"/>
              </a:rPr>
              <a:t>teorijski okvir digitalne pismenosti*</a:t>
            </a:r>
          </a:p>
          <a:p>
            <a:pPr>
              <a:spcBef>
                <a:spcPts val="0"/>
              </a:spcBef>
              <a:spcAft>
                <a:spcPts val="600"/>
              </a:spcAft>
              <a:buFont typeface="Wingdings" pitchFamily="2" charset="2"/>
              <a:buChar char="§"/>
            </a:pPr>
            <a:r>
              <a:rPr lang="sr-Latn-CS" sz="2400" dirty="0" smtClean="0">
                <a:latin typeface="Cambria" pitchFamily="18" charset="0"/>
              </a:rPr>
              <a:t>Integracija </a:t>
            </a:r>
            <a:r>
              <a:rPr lang="sr-Latn-CS" sz="2400" b="1" dirty="0" smtClean="0">
                <a:latin typeface="Cambria" pitchFamily="18" charset="0"/>
              </a:rPr>
              <a:t>15</a:t>
            </a:r>
            <a:r>
              <a:rPr lang="sr-Latn-CS" sz="2400" dirty="0" smtClean="0">
                <a:latin typeface="Cambria" pitchFamily="18" charset="0"/>
              </a:rPr>
              <a:t> postojećih koncepata </a:t>
            </a:r>
          </a:p>
          <a:p>
            <a:pPr>
              <a:spcBef>
                <a:spcPts val="0"/>
              </a:spcBef>
              <a:spcAft>
                <a:spcPts val="600"/>
              </a:spcAft>
              <a:buFont typeface="Wingdings" pitchFamily="2" charset="2"/>
              <a:buChar char="§"/>
            </a:pPr>
            <a:r>
              <a:rPr lang="sr-Latn-CS" sz="2400" dirty="0" smtClean="0">
                <a:latin typeface="Cambria" pitchFamily="18" charset="0"/>
              </a:rPr>
              <a:t>Prva verzija: </a:t>
            </a:r>
            <a:r>
              <a:rPr lang="sr-Latn-CS" sz="2400" b="1" dirty="0" smtClean="0">
                <a:latin typeface="Cambria" pitchFamily="18" charset="0"/>
              </a:rPr>
              <a:t>DigComp 1.0 (Ferrari, 2013)</a:t>
            </a:r>
          </a:p>
          <a:p>
            <a:pPr>
              <a:spcBef>
                <a:spcPts val="0"/>
              </a:spcBef>
              <a:spcAft>
                <a:spcPts val="600"/>
              </a:spcAft>
              <a:buFont typeface="Wingdings" pitchFamily="2" charset="2"/>
              <a:buChar char="§"/>
            </a:pPr>
            <a:r>
              <a:rPr lang="sr-Latn-CS" sz="2400" dirty="0" smtClean="0">
                <a:latin typeface="Cambria" pitchFamily="18" charset="0"/>
              </a:rPr>
              <a:t>Revidirana verzija: </a:t>
            </a:r>
            <a:r>
              <a:rPr lang="sr-Latn-CS" sz="2400" b="1" dirty="0" smtClean="0">
                <a:latin typeface="Cambria" pitchFamily="18" charset="0"/>
              </a:rPr>
              <a:t>DigComp 2.0 (Vuorekari et al., 2016)</a:t>
            </a:r>
          </a:p>
          <a:p>
            <a:pPr>
              <a:spcBef>
                <a:spcPts val="0"/>
              </a:spcBef>
              <a:spcAft>
                <a:spcPts val="600"/>
              </a:spcAft>
              <a:buFont typeface="Wingdings" pitchFamily="2" charset="2"/>
              <a:buChar char="§"/>
            </a:pPr>
            <a:endParaRPr lang="sr-Latn-CS" sz="2400" b="1" dirty="0" smtClean="0">
              <a:latin typeface="Cambria" pitchFamily="18" charset="0"/>
            </a:endParaRPr>
          </a:p>
          <a:p>
            <a:pPr>
              <a:spcBef>
                <a:spcPts val="0"/>
              </a:spcBef>
              <a:spcAft>
                <a:spcPts val="600"/>
              </a:spcAft>
              <a:buFont typeface="Wingdings" pitchFamily="2" charset="2"/>
              <a:buChar char="§"/>
            </a:pPr>
            <a:r>
              <a:rPr lang="sr-Latn-CS" sz="2400" dirty="0" smtClean="0">
                <a:latin typeface="Cambria" pitchFamily="18" charset="0"/>
              </a:rPr>
              <a:t>Operacionalizovan preko indikatora za samoprocenu, ali </a:t>
            </a:r>
            <a:r>
              <a:rPr lang="sr-Latn-CS" sz="2400" b="1" dirty="0" smtClean="0">
                <a:latin typeface="Cambria" pitchFamily="18" charset="0"/>
              </a:rPr>
              <a:t>nisu razvijene direktne mere</a:t>
            </a:r>
            <a:r>
              <a:rPr lang="sr-Latn-CS" sz="2400" dirty="0" smtClean="0">
                <a:latin typeface="Cambria" pitchFamily="18" charset="0"/>
              </a:rPr>
              <a:t>... </a:t>
            </a:r>
          </a:p>
          <a:p>
            <a:pPr>
              <a:spcBef>
                <a:spcPts val="0"/>
              </a:spcBef>
              <a:spcAft>
                <a:spcPts val="600"/>
              </a:spcAft>
              <a:buFont typeface="Wingdings" pitchFamily="2" charset="2"/>
              <a:buChar char="§"/>
            </a:pPr>
            <a:endParaRPr lang="sr-Latn-CS" sz="2400" dirty="0" smtClean="0">
              <a:latin typeface="Cambria" pitchFamily="18" charset="0"/>
            </a:endParaRPr>
          </a:p>
          <a:p>
            <a:pPr>
              <a:spcBef>
                <a:spcPts val="600"/>
              </a:spcBef>
              <a:spcAft>
                <a:spcPts val="600"/>
              </a:spcAft>
              <a:buFont typeface="Wingdings" pitchFamily="2" charset="2"/>
              <a:buChar char="§"/>
            </a:pPr>
            <a:endParaRPr lang="sr-Latn-CS" sz="2400" dirty="0" smtClean="0">
              <a:latin typeface="Cambria" pitchFamily="18" charset="0"/>
            </a:endParaRPr>
          </a:p>
          <a:p>
            <a:endParaRPr lang="sr-Latn-CS" dirty="0"/>
          </a:p>
        </p:txBody>
      </p:sp>
      <p:pic>
        <p:nvPicPr>
          <p:cNvPr id="8" name="Picture 2" descr="C:\Users\Dobrinka\Desktop\Slike\plava.jpg"/>
          <p:cNvPicPr>
            <a:picLocks noChangeAspect="1" noChangeArrowheads="1"/>
          </p:cNvPicPr>
          <p:nvPr/>
        </p:nvPicPr>
        <p:blipFill>
          <a:blip r:embed="rId3" cstate="print">
            <a:lum bright="20000" contrast="40000"/>
          </a:blip>
          <a:stretch>
            <a:fillRect/>
          </a:stretch>
        </p:blipFill>
        <p:spPr bwMode="auto">
          <a:xfrm>
            <a:off x="0" y="0"/>
            <a:ext cx="609600" cy="685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CS" sz="4000" b="1" dirty="0" smtClean="0">
                <a:ln w="12700">
                  <a:solidFill>
                    <a:schemeClr val="tx1"/>
                  </a:solidFill>
                </a:ln>
                <a:latin typeface="Cambria" pitchFamily="18" charset="0"/>
              </a:rPr>
              <a:t>Digitalna </a:t>
            </a:r>
            <a:r>
              <a:rPr lang="sr-Latn-CS" sz="4000" b="1" dirty="0" smtClean="0">
                <a:ln w="12700">
                  <a:solidFill>
                    <a:schemeClr val="tx1"/>
                  </a:solidFill>
                </a:ln>
                <a:latin typeface="Cambria" pitchFamily="18" charset="0"/>
              </a:rPr>
              <a:t>pismenost je...</a:t>
            </a:r>
            <a:endParaRPr lang="sr-Latn-CS" sz="4000" b="1" dirty="0" smtClean="0">
              <a:ln w="12700">
                <a:solidFill>
                  <a:schemeClr val="tx1"/>
                </a:solidFill>
              </a:ln>
              <a:latin typeface="Cambria" pitchFamily="18" charset="0"/>
            </a:endParaRPr>
          </a:p>
        </p:txBody>
      </p:sp>
      <p:sp>
        <p:nvSpPr>
          <p:cNvPr id="6" name="Content Placeholder 5"/>
          <p:cNvSpPr>
            <a:spLocks noGrp="1"/>
          </p:cNvSpPr>
          <p:nvPr>
            <p:ph idx="1"/>
          </p:nvPr>
        </p:nvSpPr>
        <p:spPr>
          <a:xfrm>
            <a:off x="838200" y="1447800"/>
            <a:ext cx="7848600" cy="4525963"/>
          </a:xfrm>
        </p:spPr>
        <p:txBody>
          <a:bodyPr>
            <a:normAutofit fontScale="92500"/>
          </a:bodyPr>
          <a:lstStyle/>
          <a:p>
            <a:pPr>
              <a:spcBef>
                <a:spcPts val="0"/>
              </a:spcBef>
              <a:spcAft>
                <a:spcPts val="600"/>
              </a:spcAft>
              <a:buFont typeface="Wingdings" pitchFamily="2" charset="2"/>
              <a:buChar char="§"/>
            </a:pPr>
            <a:endParaRPr lang="sr-Latn-CS" sz="2400" dirty="0" smtClean="0">
              <a:latin typeface="Cambria" pitchFamily="18" charset="0"/>
            </a:endParaRPr>
          </a:p>
          <a:p>
            <a:pPr>
              <a:spcBef>
                <a:spcPts val="600"/>
              </a:spcBef>
              <a:spcAft>
                <a:spcPts val="600"/>
              </a:spcAft>
              <a:buFont typeface="Wingdings" pitchFamily="2" charset="2"/>
              <a:buChar char="§"/>
            </a:pPr>
            <a:r>
              <a:rPr lang="sr-Latn-CS" sz="2400" dirty="0" smtClean="0">
                <a:latin typeface="Cambria" pitchFamily="18" charset="0"/>
              </a:rPr>
              <a:t>Skup znanja, veština, stavova, strategija i svesti...</a:t>
            </a:r>
          </a:p>
          <a:p>
            <a:pPr>
              <a:spcBef>
                <a:spcPts val="600"/>
              </a:spcBef>
              <a:spcAft>
                <a:spcPts val="600"/>
              </a:spcAft>
              <a:buFont typeface="Wingdings" pitchFamily="2" charset="2"/>
              <a:buChar char="§"/>
            </a:pPr>
            <a:r>
              <a:rPr lang="sr-Latn-CS" sz="2400" dirty="0" smtClean="0">
                <a:latin typeface="Cambria" pitchFamily="18" charset="0"/>
              </a:rPr>
              <a:t>... neophodnih prilikom korišćenja digitalne tehnologije...</a:t>
            </a:r>
          </a:p>
          <a:p>
            <a:pPr>
              <a:spcBef>
                <a:spcPts val="600"/>
              </a:spcBef>
              <a:spcAft>
                <a:spcPts val="600"/>
              </a:spcAft>
              <a:buFont typeface="Wingdings" pitchFamily="2" charset="2"/>
              <a:buChar char="§"/>
            </a:pPr>
            <a:r>
              <a:rPr lang="sr-Latn-CS" sz="2400" dirty="0" smtClean="0">
                <a:latin typeface="Cambria" pitchFamily="18" charset="0"/>
              </a:rPr>
              <a:t>... za obavljanje različitih poslova, rešavanje problema, komuniciranje, upravljanje informacijama, kreiranje i deljenje sadržaja, konstruisanje znanja...</a:t>
            </a:r>
          </a:p>
          <a:p>
            <a:pPr>
              <a:spcBef>
                <a:spcPts val="600"/>
              </a:spcBef>
              <a:spcAft>
                <a:spcPts val="600"/>
              </a:spcAft>
              <a:buFont typeface="Wingdings" pitchFamily="2" charset="2"/>
              <a:buChar char="§"/>
            </a:pPr>
            <a:r>
              <a:rPr lang="sr-Latn-CS" sz="2400" dirty="0" smtClean="0">
                <a:latin typeface="Cambria" pitchFamily="18" charset="0"/>
              </a:rPr>
              <a:t>... kritički, kreativno, autonomno, efikasno, fleksibilno, etički i refleksivno...</a:t>
            </a:r>
          </a:p>
          <a:p>
            <a:pPr>
              <a:spcBef>
                <a:spcPts val="600"/>
              </a:spcBef>
              <a:spcAft>
                <a:spcPts val="600"/>
              </a:spcAft>
              <a:buFont typeface="Wingdings" pitchFamily="2" charset="2"/>
              <a:buChar char="§"/>
            </a:pPr>
            <a:r>
              <a:rPr lang="sr-Latn-CS" sz="2400" dirty="0" smtClean="0">
                <a:latin typeface="Cambria" pitchFamily="18" charset="0"/>
              </a:rPr>
              <a:t>... na poslu, u slobodno vreme, za učenje, druženje, participiranje u društvu (Vuorekari et al., 2016)</a:t>
            </a:r>
          </a:p>
          <a:p>
            <a:endParaRPr lang="sr-Latn-C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dirty="0"/>
          </a:p>
        </p:txBody>
      </p:sp>
      <p:pic>
        <p:nvPicPr>
          <p:cNvPr id="8" name="Picture 2" descr="C:\Users\Dobrinka\Desktop\Slike\plava.jpg"/>
          <p:cNvPicPr>
            <a:picLocks noChangeAspect="1" noChangeArrowheads="1"/>
          </p:cNvPicPr>
          <p:nvPr/>
        </p:nvPicPr>
        <p:blipFill>
          <a:blip r:embed="rId3" cstate="print">
            <a:lum bright="20000" contrast="40000"/>
          </a:blip>
          <a:stretch>
            <a:fillRect/>
          </a:stretch>
        </p:blipFill>
        <p:spPr bwMode="auto">
          <a:xfrm>
            <a:off x="0" y="0"/>
            <a:ext cx="6096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2000" y="152400"/>
            <a:ext cx="7924800" cy="1143000"/>
          </a:xfrm>
        </p:spPr>
        <p:txBody>
          <a:bodyPr>
            <a:normAutofit/>
          </a:bodyPr>
          <a:lstStyle/>
          <a:p>
            <a:r>
              <a:rPr lang="sr-Latn-CS" sz="4000" b="1" dirty="0" smtClean="0">
                <a:ln w="12700">
                  <a:solidFill>
                    <a:schemeClr val="tx1"/>
                  </a:solidFill>
                </a:ln>
                <a:latin typeface="Cambria" pitchFamily="18" charset="0"/>
              </a:rPr>
              <a:t>Domeni digitalne pismenosti</a:t>
            </a:r>
          </a:p>
        </p:txBody>
      </p:sp>
      <p:graphicFrame>
        <p:nvGraphicFramePr>
          <p:cNvPr id="4" name="Content Placeholder 3"/>
          <p:cNvGraphicFramePr>
            <a:graphicFrameLocks noGrp="1"/>
          </p:cNvGraphicFramePr>
          <p:nvPr>
            <p:ph idx="1"/>
          </p:nvPr>
        </p:nvGraphicFramePr>
        <p:xfrm>
          <a:off x="762000" y="1371600"/>
          <a:ext cx="79248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12</a:t>
            </a:fld>
            <a:endParaRPr lang="en-US" dirty="0"/>
          </a:p>
        </p:txBody>
      </p:sp>
      <p:pic>
        <p:nvPicPr>
          <p:cNvPr id="5" name="Picture 2" descr="C:\Users\Dobrinka\Desktop\Slike\plava.jpg"/>
          <p:cNvPicPr>
            <a:picLocks noChangeAspect="1" noChangeArrowheads="1"/>
          </p:cNvPicPr>
          <p:nvPr/>
        </p:nvPicPr>
        <p:blipFill>
          <a:blip r:embed="rId8" cstate="print">
            <a:lum bright="20000" contrast="40000"/>
          </a:blip>
          <a:stretch>
            <a:fillRect/>
          </a:stretch>
        </p:blipFill>
        <p:spPr bwMode="auto">
          <a:xfrm>
            <a:off x="0" y="0"/>
            <a:ext cx="6096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D2492043-620D-4CE2-A9F1-072DCE544CF5}"/>
                                            </p:graphicEl>
                                          </p:spTgt>
                                        </p:tgtEl>
                                        <p:attrNameLst>
                                          <p:attrName>style.visibility</p:attrName>
                                        </p:attrNameLst>
                                      </p:cBhvr>
                                      <p:to>
                                        <p:strVal val="visible"/>
                                      </p:to>
                                    </p:set>
                                    <p:anim calcmode="lin" valueType="num">
                                      <p:cBhvr additive="base">
                                        <p:cTn id="7" dur="500" fill="hold"/>
                                        <p:tgtEl>
                                          <p:spTgt spid="4">
                                            <p:graphicEl>
                                              <a:dgm id="{D2492043-620D-4CE2-A9F1-072DCE544CF5}"/>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D2492043-620D-4CE2-A9F1-072DCE544CF5}"/>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4B75CF4F-8827-45FE-B762-EE7466DC4C98}"/>
                                            </p:graphicEl>
                                          </p:spTgt>
                                        </p:tgtEl>
                                        <p:attrNameLst>
                                          <p:attrName>style.visibility</p:attrName>
                                        </p:attrNameLst>
                                      </p:cBhvr>
                                      <p:to>
                                        <p:strVal val="visible"/>
                                      </p:to>
                                    </p:set>
                                    <p:anim calcmode="lin" valueType="num">
                                      <p:cBhvr additive="base">
                                        <p:cTn id="13" dur="500" fill="hold"/>
                                        <p:tgtEl>
                                          <p:spTgt spid="4">
                                            <p:graphicEl>
                                              <a:dgm id="{4B75CF4F-8827-45FE-B762-EE7466DC4C98}"/>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4B75CF4F-8827-45FE-B762-EE7466DC4C98}"/>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8978935B-7841-4E68-86A2-FBF02C9E5052}"/>
                                            </p:graphicEl>
                                          </p:spTgt>
                                        </p:tgtEl>
                                        <p:attrNameLst>
                                          <p:attrName>style.visibility</p:attrName>
                                        </p:attrNameLst>
                                      </p:cBhvr>
                                      <p:to>
                                        <p:strVal val="visible"/>
                                      </p:to>
                                    </p:set>
                                    <p:anim calcmode="lin" valueType="num">
                                      <p:cBhvr additive="base">
                                        <p:cTn id="19" dur="500" fill="hold"/>
                                        <p:tgtEl>
                                          <p:spTgt spid="4">
                                            <p:graphicEl>
                                              <a:dgm id="{8978935B-7841-4E68-86A2-FBF02C9E5052}"/>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8978935B-7841-4E68-86A2-FBF02C9E5052}"/>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dgm id="{30EE110E-AA3E-4FE9-8922-50F0E442A4AB}"/>
                                            </p:graphicEl>
                                          </p:spTgt>
                                        </p:tgtEl>
                                        <p:attrNameLst>
                                          <p:attrName>style.visibility</p:attrName>
                                        </p:attrNameLst>
                                      </p:cBhvr>
                                      <p:to>
                                        <p:strVal val="visible"/>
                                      </p:to>
                                    </p:set>
                                    <p:anim calcmode="lin" valueType="num">
                                      <p:cBhvr additive="base">
                                        <p:cTn id="25" dur="500" fill="hold"/>
                                        <p:tgtEl>
                                          <p:spTgt spid="4">
                                            <p:graphicEl>
                                              <a:dgm id="{30EE110E-AA3E-4FE9-8922-50F0E442A4AB}"/>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30EE110E-AA3E-4FE9-8922-50F0E442A4AB}"/>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graphicEl>
                                              <a:dgm id="{196A9109-EB2B-4C38-96B5-7DA775591E4A}"/>
                                            </p:graphicEl>
                                          </p:spTgt>
                                        </p:tgtEl>
                                        <p:attrNameLst>
                                          <p:attrName>style.visibility</p:attrName>
                                        </p:attrNameLst>
                                      </p:cBhvr>
                                      <p:to>
                                        <p:strVal val="visible"/>
                                      </p:to>
                                    </p:set>
                                    <p:anim calcmode="lin" valueType="num">
                                      <p:cBhvr additive="base">
                                        <p:cTn id="31" dur="500" fill="hold"/>
                                        <p:tgtEl>
                                          <p:spTgt spid="4">
                                            <p:graphicEl>
                                              <a:dgm id="{196A9109-EB2B-4C38-96B5-7DA775591E4A}"/>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196A9109-EB2B-4C38-96B5-7DA775591E4A}"/>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762000" y="381000"/>
          <a:ext cx="82296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13</a:t>
            </a:fld>
            <a:endParaRPr lang="en-US" dirty="0"/>
          </a:p>
        </p:txBody>
      </p:sp>
      <p:pic>
        <p:nvPicPr>
          <p:cNvPr id="5" name="Picture 2" descr="C:\Users\Dobrinka\Desktop\Slike\plava.jpg"/>
          <p:cNvPicPr>
            <a:picLocks noChangeAspect="1" noChangeArrowheads="1"/>
          </p:cNvPicPr>
          <p:nvPr/>
        </p:nvPicPr>
        <p:blipFill>
          <a:blip r:embed="rId8" cstate="print">
            <a:lum bright="20000" contrast="40000"/>
          </a:blip>
          <a:stretch>
            <a:fillRect/>
          </a:stretch>
        </p:blipFill>
        <p:spPr bwMode="auto">
          <a:xfrm>
            <a:off x="0" y="0"/>
            <a:ext cx="6096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graphicEl>
                                              <a:dgm id="{DEA783C0-8ED7-48D6-8F92-880D623FCD42}"/>
                                            </p:graphicEl>
                                          </p:spTgt>
                                        </p:tgtEl>
                                        <p:attrNameLst>
                                          <p:attrName>style.visibility</p:attrName>
                                        </p:attrNameLst>
                                      </p:cBhvr>
                                      <p:to>
                                        <p:strVal val="visible"/>
                                      </p:to>
                                    </p:set>
                                    <p:anim calcmode="lin" valueType="num">
                                      <p:cBhvr additive="base">
                                        <p:cTn id="7" dur="500" fill="hold"/>
                                        <p:tgtEl>
                                          <p:spTgt spid="4">
                                            <p:graphicEl>
                                              <a:dgm id="{DEA783C0-8ED7-48D6-8F92-880D623FCD42}"/>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graphicEl>
                                              <a:dgm id="{DEA783C0-8ED7-48D6-8F92-880D623FCD42}"/>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762000" y="381000"/>
          <a:ext cx="82296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14</a:t>
            </a:fld>
            <a:endParaRPr lang="en-US" dirty="0"/>
          </a:p>
        </p:txBody>
      </p:sp>
      <p:pic>
        <p:nvPicPr>
          <p:cNvPr id="5" name="Picture 2" descr="C:\Users\Dobrinka\Desktop\Slike\plava.jpg"/>
          <p:cNvPicPr>
            <a:picLocks noChangeAspect="1" noChangeArrowheads="1"/>
          </p:cNvPicPr>
          <p:nvPr/>
        </p:nvPicPr>
        <p:blipFill>
          <a:blip r:embed="rId8" cstate="print">
            <a:lum bright="20000" contrast="40000"/>
          </a:blip>
          <a:stretch>
            <a:fillRect/>
          </a:stretch>
        </p:blipFill>
        <p:spPr bwMode="auto">
          <a:xfrm>
            <a:off x="0" y="0"/>
            <a:ext cx="6096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graphicEl>
                                              <a:dgm id="{DBFAF8E1-3093-4ADB-A449-0CA41622F36E}"/>
                                            </p:graphicEl>
                                          </p:spTgt>
                                        </p:tgtEl>
                                        <p:attrNameLst>
                                          <p:attrName>style.visibility</p:attrName>
                                        </p:attrNameLst>
                                      </p:cBhvr>
                                      <p:to>
                                        <p:strVal val="visible"/>
                                      </p:to>
                                    </p:set>
                                    <p:anim calcmode="lin" valueType="num">
                                      <p:cBhvr additive="base">
                                        <p:cTn id="7" dur="500" fill="hold"/>
                                        <p:tgtEl>
                                          <p:spTgt spid="4">
                                            <p:graphicEl>
                                              <a:dgm id="{DBFAF8E1-3093-4ADB-A449-0CA41622F36E}"/>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graphicEl>
                                              <a:dgm id="{DBFAF8E1-3093-4ADB-A449-0CA41622F36E}"/>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762000" y="304800"/>
          <a:ext cx="82296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15</a:t>
            </a:fld>
            <a:endParaRPr lang="en-US" dirty="0"/>
          </a:p>
        </p:txBody>
      </p:sp>
      <p:pic>
        <p:nvPicPr>
          <p:cNvPr id="5" name="Picture 2" descr="C:\Users\Dobrinka\Desktop\Slike\plava.jpg"/>
          <p:cNvPicPr>
            <a:picLocks noChangeAspect="1" noChangeArrowheads="1"/>
          </p:cNvPicPr>
          <p:nvPr/>
        </p:nvPicPr>
        <p:blipFill>
          <a:blip r:embed="rId8" cstate="print">
            <a:lum bright="20000" contrast="40000"/>
          </a:blip>
          <a:stretch>
            <a:fillRect/>
          </a:stretch>
        </p:blipFill>
        <p:spPr bwMode="auto">
          <a:xfrm>
            <a:off x="0" y="0"/>
            <a:ext cx="6096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graphicEl>
                                              <a:dgm id="{AE1F021D-5412-4A41-870B-4E36E9D1BB6E}"/>
                                            </p:graphicEl>
                                          </p:spTgt>
                                        </p:tgtEl>
                                        <p:attrNameLst>
                                          <p:attrName>style.visibility</p:attrName>
                                        </p:attrNameLst>
                                      </p:cBhvr>
                                      <p:to>
                                        <p:strVal val="visible"/>
                                      </p:to>
                                    </p:set>
                                    <p:anim calcmode="lin" valueType="num">
                                      <p:cBhvr additive="base">
                                        <p:cTn id="7" dur="500" fill="hold"/>
                                        <p:tgtEl>
                                          <p:spTgt spid="4">
                                            <p:graphicEl>
                                              <a:dgm id="{AE1F021D-5412-4A41-870B-4E36E9D1BB6E}"/>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graphicEl>
                                              <a:dgm id="{AE1F021D-5412-4A41-870B-4E36E9D1BB6E}"/>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762000" y="381000"/>
          <a:ext cx="82296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16</a:t>
            </a:fld>
            <a:endParaRPr lang="en-US" dirty="0"/>
          </a:p>
        </p:txBody>
      </p:sp>
      <p:pic>
        <p:nvPicPr>
          <p:cNvPr id="5" name="Picture 2" descr="C:\Users\Dobrinka\Desktop\Slike\plava.jpg"/>
          <p:cNvPicPr>
            <a:picLocks noChangeAspect="1" noChangeArrowheads="1"/>
          </p:cNvPicPr>
          <p:nvPr/>
        </p:nvPicPr>
        <p:blipFill>
          <a:blip r:embed="rId8" cstate="print">
            <a:lum bright="20000" contrast="40000"/>
          </a:blip>
          <a:stretch>
            <a:fillRect/>
          </a:stretch>
        </p:blipFill>
        <p:spPr bwMode="auto">
          <a:xfrm>
            <a:off x="0" y="0"/>
            <a:ext cx="6096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graphicEl>
                                              <a:dgm id="{E7BFE000-B86E-4F36-B8CE-0CB0AE574BE4}"/>
                                            </p:graphicEl>
                                          </p:spTgt>
                                        </p:tgtEl>
                                        <p:attrNameLst>
                                          <p:attrName>style.visibility</p:attrName>
                                        </p:attrNameLst>
                                      </p:cBhvr>
                                      <p:to>
                                        <p:strVal val="visible"/>
                                      </p:to>
                                    </p:set>
                                    <p:anim calcmode="lin" valueType="num">
                                      <p:cBhvr additive="base">
                                        <p:cTn id="7" dur="500" fill="hold"/>
                                        <p:tgtEl>
                                          <p:spTgt spid="4">
                                            <p:graphicEl>
                                              <a:dgm id="{E7BFE000-B86E-4F36-B8CE-0CB0AE574BE4}"/>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graphicEl>
                                              <a:dgm id="{E7BFE000-B86E-4F36-B8CE-0CB0AE574BE4}"/>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762000" y="381000"/>
          <a:ext cx="82296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17</a:t>
            </a:fld>
            <a:endParaRPr lang="en-US" dirty="0"/>
          </a:p>
        </p:txBody>
      </p:sp>
      <p:pic>
        <p:nvPicPr>
          <p:cNvPr id="5" name="Picture 2" descr="C:\Users\Dobrinka\Desktop\Slike\plava.jpg"/>
          <p:cNvPicPr>
            <a:picLocks noChangeAspect="1" noChangeArrowheads="1"/>
          </p:cNvPicPr>
          <p:nvPr/>
        </p:nvPicPr>
        <p:blipFill>
          <a:blip r:embed="rId8" cstate="print">
            <a:lum bright="20000" contrast="40000"/>
          </a:blip>
          <a:stretch>
            <a:fillRect/>
          </a:stretch>
        </p:blipFill>
        <p:spPr bwMode="auto">
          <a:xfrm>
            <a:off x="0" y="0"/>
            <a:ext cx="6096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graphicEl>
                                              <a:dgm id="{01A81ED7-FE11-4C8B-9A3B-5A368551EFAC}"/>
                                            </p:graphicEl>
                                          </p:spTgt>
                                        </p:tgtEl>
                                        <p:attrNameLst>
                                          <p:attrName>style.visibility</p:attrName>
                                        </p:attrNameLst>
                                      </p:cBhvr>
                                      <p:to>
                                        <p:strVal val="visible"/>
                                      </p:to>
                                    </p:set>
                                    <p:anim calcmode="lin" valueType="num">
                                      <p:cBhvr additive="base">
                                        <p:cTn id="7" dur="500" fill="hold"/>
                                        <p:tgtEl>
                                          <p:spTgt spid="4">
                                            <p:graphicEl>
                                              <a:dgm id="{01A81ED7-FE11-4C8B-9A3B-5A368551EFAC}"/>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graphicEl>
                                              <a:dgm id="{01A81ED7-FE11-4C8B-9A3B-5A368551EFAC}"/>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924800" cy="1143000"/>
          </a:xfrm>
        </p:spPr>
        <p:txBody>
          <a:bodyPr>
            <a:normAutofit fontScale="90000"/>
          </a:bodyPr>
          <a:lstStyle/>
          <a:p>
            <a:r>
              <a:rPr lang="sr-Latn-CS" b="1" dirty="0" smtClean="0">
                <a:ln>
                  <a:solidFill>
                    <a:schemeClr val="tx1"/>
                  </a:solidFill>
                </a:ln>
                <a:latin typeface="Cambria" pitchFamily="18" charset="0"/>
              </a:rPr>
              <a:t>Operacionalizacija konstrukta</a:t>
            </a:r>
            <a:endParaRPr lang="sr-Latn-CS" b="1" dirty="0">
              <a:ln>
                <a:solidFill>
                  <a:schemeClr val="tx1"/>
                </a:solidFill>
              </a:ln>
              <a:latin typeface="Cambria" pitchFamily="18" charset="0"/>
            </a:endParaRPr>
          </a:p>
        </p:txBody>
      </p:sp>
      <p:sp>
        <p:nvSpPr>
          <p:cNvPr id="3" name="Content Placeholder 2"/>
          <p:cNvSpPr>
            <a:spLocks noGrp="1"/>
          </p:cNvSpPr>
          <p:nvPr>
            <p:ph idx="1"/>
          </p:nvPr>
        </p:nvSpPr>
        <p:spPr>
          <a:xfrm>
            <a:off x="838200" y="2027237"/>
            <a:ext cx="7848600" cy="4525963"/>
          </a:xfrm>
        </p:spPr>
        <p:txBody>
          <a:bodyPr>
            <a:normAutofit/>
          </a:bodyPr>
          <a:lstStyle/>
          <a:p>
            <a:pPr>
              <a:spcBef>
                <a:spcPts val="600"/>
              </a:spcBef>
              <a:spcAft>
                <a:spcPts val="600"/>
              </a:spcAft>
              <a:buFont typeface="Wingdings" pitchFamily="2" charset="2"/>
              <a:buChar char="§"/>
            </a:pPr>
            <a:r>
              <a:rPr lang="sr-Latn-CS" sz="2400" dirty="0" smtClean="0">
                <a:latin typeface="Cambria" pitchFamily="18" charset="0"/>
              </a:rPr>
              <a:t>Svaka kompetencija: </a:t>
            </a:r>
            <a:r>
              <a:rPr lang="sr-Latn-CS" sz="2400" b="1" dirty="0" smtClean="0">
                <a:latin typeface="Cambria" pitchFamily="18" charset="0"/>
              </a:rPr>
              <a:t>tri nivoa postignuća </a:t>
            </a:r>
            <a:r>
              <a:rPr lang="sr-Latn-CS" sz="2400" dirty="0" smtClean="0">
                <a:latin typeface="Cambria" pitchFamily="18" charset="0"/>
              </a:rPr>
              <a:t>(osnovni, srednji i napredni)</a:t>
            </a:r>
          </a:p>
          <a:p>
            <a:pPr>
              <a:spcBef>
                <a:spcPts val="600"/>
              </a:spcBef>
              <a:spcAft>
                <a:spcPts val="600"/>
              </a:spcAft>
              <a:buFont typeface="Wingdings" pitchFamily="2" charset="2"/>
              <a:buChar char="§"/>
            </a:pPr>
            <a:r>
              <a:rPr lang="sr-Latn-CS" sz="2400" dirty="0" smtClean="0">
                <a:latin typeface="Cambria" pitchFamily="18" charset="0"/>
              </a:rPr>
              <a:t>Na svakom nivou </a:t>
            </a:r>
            <a:r>
              <a:rPr lang="sr-Latn-CS" sz="2400" b="1" dirty="0" smtClean="0">
                <a:latin typeface="Cambria" pitchFamily="18" charset="0"/>
              </a:rPr>
              <a:t>konkretni zahtevi</a:t>
            </a:r>
            <a:r>
              <a:rPr lang="sr-Latn-CS" sz="2400" dirty="0" smtClean="0">
                <a:latin typeface="Cambria" pitchFamily="18" charset="0"/>
              </a:rPr>
              <a:t>: šta osoba zna, ume da uradi, uključujući i svest, informisan stav...</a:t>
            </a:r>
          </a:p>
          <a:p>
            <a:pPr>
              <a:spcBef>
                <a:spcPts val="600"/>
              </a:spcBef>
              <a:spcAft>
                <a:spcPts val="600"/>
              </a:spcAft>
              <a:buFont typeface="Wingdings" pitchFamily="2" charset="2"/>
              <a:buChar char="§"/>
            </a:pPr>
            <a:r>
              <a:rPr lang="sr-Latn-CS" sz="2400" b="1" dirty="0" smtClean="0">
                <a:latin typeface="Cambria" pitchFamily="18" charset="0"/>
              </a:rPr>
              <a:t>Deskriptori (ishodi)</a:t>
            </a:r>
            <a:r>
              <a:rPr lang="sr-Latn-CS" sz="2400" dirty="0" smtClean="0">
                <a:latin typeface="Cambria" pitchFamily="18" charset="0"/>
              </a:rPr>
              <a:t>: izrada pitanja u okviru skale digitalne pismenosti</a:t>
            </a:r>
            <a:endParaRPr lang="sr-Latn-CS" sz="2400" dirty="0">
              <a:latin typeface="Cambria"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dirty="0"/>
          </a:p>
        </p:txBody>
      </p:sp>
      <p:pic>
        <p:nvPicPr>
          <p:cNvPr id="5" name="Picture 2" descr="C:\Users\Dobrinka\Desktop\Slike\plava.jpg"/>
          <p:cNvPicPr>
            <a:picLocks noChangeAspect="1" noChangeArrowheads="1"/>
          </p:cNvPicPr>
          <p:nvPr/>
        </p:nvPicPr>
        <p:blipFill>
          <a:blip r:embed="rId3" cstate="print">
            <a:lum bright="20000" contrast="40000"/>
          </a:blip>
          <a:stretch>
            <a:fillRect/>
          </a:stretch>
        </p:blipFill>
        <p:spPr bwMode="auto">
          <a:xfrm>
            <a:off x="0" y="0"/>
            <a:ext cx="6096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B6F15528-21DE-4FAA-801E-634DDDAF4B2B}" type="slidenum">
              <a:rPr lang="en-US" smtClean="0"/>
              <a:pPr/>
              <a:t>19</a:t>
            </a:fld>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0" y="0"/>
            <a:ext cx="4038600" cy="685800"/>
          </a:xfrm>
          <a:prstGeom prst="rect">
            <a:avLst/>
          </a:prstGeom>
          <a:noFill/>
          <a:ln w="9525">
            <a:noFill/>
            <a:miter lim="800000"/>
            <a:headEnd/>
            <a:tailEnd/>
          </a:ln>
          <a:effectLst/>
        </p:spPr>
      </p:pic>
      <p:pic>
        <p:nvPicPr>
          <p:cNvPr id="11" name="Picture 2"/>
          <p:cNvPicPr>
            <a:picLocks noChangeAspect="1" noChangeArrowheads="1"/>
          </p:cNvPicPr>
          <p:nvPr/>
        </p:nvPicPr>
        <p:blipFill>
          <a:blip r:embed="rId3" cstate="print"/>
          <a:srcRect l="19608"/>
          <a:stretch>
            <a:fillRect/>
          </a:stretch>
        </p:blipFill>
        <p:spPr bwMode="auto">
          <a:xfrm>
            <a:off x="4038600" y="0"/>
            <a:ext cx="3124200" cy="685800"/>
          </a:xfrm>
          <a:prstGeom prst="rect">
            <a:avLst/>
          </a:prstGeom>
          <a:noFill/>
          <a:ln w="9525">
            <a:noFill/>
            <a:miter lim="800000"/>
            <a:headEnd/>
            <a:tailEnd/>
          </a:ln>
          <a:effectLst/>
        </p:spPr>
      </p:pic>
      <p:pic>
        <p:nvPicPr>
          <p:cNvPr id="13" name="Picture 2"/>
          <p:cNvPicPr>
            <a:picLocks noChangeAspect="1" noChangeArrowheads="1"/>
          </p:cNvPicPr>
          <p:nvPr/>
        </p:nvPicPr>
        <p:blipFill>
          <a:blip r:embed="rId3" cstate="print"/>
          <a:srcRect l="19608" r="27451"/>
          <a:stretch>
            <a:fillRect/>
          </a:stretch>
        </p:blipFill>
        <p:spPr bwMode="auto">
          <a:xfrm>
            <a:off x="7086600" y="0"/>
            <a:ext cx="2057400" cy="685800"/>
          </a:xfrm>
          <a:prstGeom prst="rect">
            <a:avLst/>
          </a:prstGeom>
          <a:noFill/>
          <a:ln w="9525">
            <a:noFill/>
            <a:miter lim="800000"/>
            <a:headEnd/>
            <a:tailEnd/>
          </a:ln>
          <a:effectLst/>
        </p:spPr>
      </p:pic>
      <p:sp>
        <p:nvSpPr>
          <p:cNvPr id="8" name="Title 1"/>
          <p:cNvSpPr txBox="1">
            <a:spLocks/>
          </p:cNvSpPr>
          <p:nvPr/>
        </p:nvSpPr>
        <p:spPr>
          <a:xfrm>
            <a:off x="228600" y="2743200"/>
            <a:ext cx="8839200" cy="1143000"/>
          </a:xfrm>
          <a:prstGeom prst="rect">
            <a:avLst/>
          </a:prstGeom>
        </p:spPr>
        <p:txBody>
          <a:bodyPr vert="horz" lIns="91440" tIns="45720" rIns="91440" bIns="45720" rtlCol="0" anchor="ctr">
            <a:noAutofit/>
          </a:body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sr-Latn-CS" sz="4800" b="1" i="0" u="none" strike="noStrike" kern="1200" cap="none" spc="0" normalizeH="0" baseline="0" noProof="0" dirty="0" smtClean="0">
                <a:ln w="28575">
                  <a:solidFill>
                    <a:schemeClr val="tx1"/>
                  </a:solidFill>
                </a:ln>
                <a:solidFill>
                  <a:schemeClr val="tx1"/>
                </a:solidFill>
                <a:effectLst/>
                <a:uLnTx/>
                <a:uFillTx/>
                <a:latin typeface="Arial" pitchFamily="34" charset="0"/>
                <a:ea typeface="+mn-ea"/>
                <a:cs typeface="Arial" pitchFamily="34" charset="0"/>
              </a:rPr>
              <a:t>Ciljevi </a:t>
            </a:r>
            <a:r>
              <a:rPr kumimoji="0" lang="sr-Latn-CS" sz="4800" b="1" i="0" u="none" strike="noStrike" kern="1200" cap="none" spc="0" normalizeH="0" baseline="0" noProof="0" dirty="0" smtClean="0">
                <a:ln w="28575">
                  <a:solidFill>
                    <a:schemeClr val="tx1"/>
                  </a:solidFill>
                </a:ln>
                <a:solidFill>
                  <a:schemeClr val="tx1"/>
                </a:solidFill>
                <a:effectLst/>
                <a:uLnTx/>
                <a:uFillTx/>
                <a:latin typeface="Arial" pitchFamily="34" charset="0"/>
                <a:ea typeface="+mn-ea"/>
                <a:cs typeface="Arial" pitchFamily="34" charset="0"/>
              </a:rPr>
              <a:t>istraživanja</a:t>
            </a:r>
            <a:endParaRPr kumimoji="0" lang="sr-Latn-CS" sz="4800" b="1" i="0" u="none" strike="noStrike" kern="1200" cap="none" spc="0" normalizeH="0" baseline="0" noProof="0" dirty="0">
              <a:ln w="28575">
                <a:solidFill>
                  <a:schemeClr val="tx1"/>
                </a:solidFill>
              </a:ln>
              <a:solidFill>
                <a:schemeClr val="tx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0" y="685800"/>
            <a:ext cx="9144000" cy="6172200"/>
          </a:xfrm>
          <a:noFill/>
        </p:spPr>
        <p:txBody>
          <a:bodyPr>
            <a:normAutofit/>
          </a:bodyPr>
          <a:lstStyle/>
          <a:p>
            <a:endParaRPr lang="sr-Latn-CS" b="1" dirty="0" smtClean="0">
              <a:ln w="28575">
                <a:solidFill>
                  <a:schemeClr val="tx1"/>
                </a:solidFill>
              </a:ln>
              <a:latin typeface="Cambria" pitchFamily="18" charset="0"/>
            </a:endParaRPr>
          </a:p>
          <a:p>
            <a:pPr algn="ctr">
              <a:buNone/>
            </a:pPr>
            <a:endParaRPr lang="sr-Latn-CS" sz="4400" b="1" dirty="0" smtClean="0">
              <a:ln w="28575">
                <a:solidFill>
                  <a:schemeClr val="tx1"/>
                </a:solidFill>
              </a:ln>
              <a:latin typeface="Cambria" pitchFamily="18" charset="0"/>
            </a:endParaRPr>
          </a:p>
          <a:p>
            <a:pPr algn="ctr">
              <a:buNone/>
            </a:pPr>
            <a:endParaRPr lang="sr-Latn-CS" b="1" dirty="0" smtClean="0">
              <a:ln w="28575">
                <a:solidFill>
                  <a:schemeClr val="tx1"/>
                </a:solidFill>
              </a:ln>
              <a:latin typeface="Cambria" pitchFamily="18" charset="0"/>
            </a:endParaRPr>
          </a:p>
          <a:p>
            <a:pPr algn="ctr">
              <a:buNone/>
            </a:pPr>
            <a:endParaRPr lang="sr-Latn-CS" sz="2800" b="1" dirty="0" smtClean="0">
              <a:ln w="28575">
                <a:solidFill>
                  <a:schemeClr val="tx1"/>
                </a:solidFill>
              </a:ln>
              <a:latin typeface="Cambria" pitchFamily="18" charset="0"/>
            </a:endParaRPr>
          </a:p>
          <a:p>
            <a:pPr algn="ctr">
              <a:buNone/>
            </a:pPr>
            <a:r>
              <a:rPr lang="sr-Latn-CS" sz="4800" b="1" dirty="0" smtClean="0">
                <a:ln w="28575">
                  <a:solidFill>
                    <a:schemeClr val="tx1"/>
                  </a:solidFill>
                </a:ln>
                <a:latin typeface="Arial" pitchFamily="34" charset="0"/>
                <a:cs typeface="Arial" pitchFamily="34" charset="0"/>
              </a:rPr>
              <a:t>Zašto digitalna pismenost?</a:t>
            </a:r>
          </a:p>
          <a:p>
            <a:pPr>
              <a:buNone/>
            </a:pPr>
            <a:endParaRPr lang="sr-Latn-CS" sz="44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a:t>
            </a:fld>
            <a:endParaRPr lang="en-US" dirty="0"/>
          </a:p>
        </p:txBody>
      </p:sp>
      <p:pic>
        <p:nvPicPr>
          <p:cNvPr id="4098" name="Picture 2" descr="C:\Users\Dobrinka\Desktop\Slike\zuta horizontalna.jpg"/>
          <p:cNvPicPr>
            <a:picLocks noChangeAspect="1" noChangeArrowheads="1"/>
          </p:cNvPicPr>
          <p:nvPr/>
        </p:nvPicPr>
        <p:blipFill>
          <a:blip r:embed="rId3" cstate="print">
            <a:lum contrast="40000"/>
          </a:blip>
          <a:srcRect/>
          <a:stretch>
            <a:fillRect/>
          </a:stretch>
        </p:blipFill>
        <p:spPr bwMode="auto">
          <a:xfrm>
            <a:off x="0" y="0"/>
            <a:ext cx="3962400" cy="685800"/>
          </a:xfrm>
          <a:prstGeom prst="rect">
            <a:avLst/>
          </a:prstGeom>
          <a:noFill/>
        </p:spPr>
      </p:pic>
      <p:pic>
        <p:nvPicPr>
          <p:cNvPr id="6" name="Picture 2" descr="C:\Users\Dobrinka\Desktop\Slike\zuta horizontalna.jpg"/>
          <p:cNvPicPr>
            <a:picLocks noChangeAspect="1" noChangeArrowheads="1"/>
          </p:cNvPicPr>
          <p:nvPr/>
        </p:nvPicPr>
        <p:blipFill>
          <a:blip r:embed="rId3" cstate="print">
            <a:lum contrast="40000"/>
          </a:blip>
          <a:srcRect l="28846"/>
          <a:stretch>
            <a:fillRect/>
          </a:stretch>
        </p:blipFill>
        <p:spPr bwMode="auto">
          <a:xfrm>
            <a:off x="3962400" y="0"/>
            <a:ext cx="2819400" cy="685800"/>
          </a:xfrm>
          <a:prstGeom prst="rect">
            <a:avLst/>
          </a:prstGeom>
          <a:noFill/>
        </p:spPr>
      </p:pic>
      <p:pic>
        <p:nvPicPr>
          <p:cNvPr id="7" name="Picture 2" descr="C:\Users\Dobrinka\Desktop\Slike\zuta horizontalna.jpg"/>
          <p:cNvPicPr>
            <a:picLocks noChangeAspect="1" noChangeArrowheads="1"/>
          </p:cNvPicPr>
          <p:nvPr/>
        </p:nvPicPr>
        <p:blipFill>
          <a:blip r:embed="rId3" cstate="print">
            <a:lum contrast="40000"/>
          </a:blip>
          <a:srcRect l="26923" r="11538"/>
          <a:stretch>
            <a:fillRect/>
          </a:stretch>
        </p:blipFill>
        <p:spPr bwMode="auto">
          <a:xfrm>
            <a:off x="6781800" y="0"/>
            <a:ext cx="2362200" cy="685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 calcmode="lin" valueType="num">
                                      <p:cBhvr additive="base">
                                        <p:cTn id="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848600" cy="1143000"/>
          </a:xfrm>
        </p:spPr>
        <p:txBody>
          <a:bodyPr>
            <a:normAutofit/>
          </a:bodyPr>
          <a:lstStyle/>
          <a:p>
            <a:r>
              <a:rPr lang="sr-Latn-CS" b="1" dirty="0" smtClean="0">
                <a:ln>
                  <a:solidFill>
                    <a:schemeClr val="tx1"/>
                  </a:solidFill>
                </a:ln>
                <a:latin typeface="Cambria" pitchFamily="18" charset="0"/>
              </a:rPr>
              <a:t>Ciljevi istraživanja</a:t>
            </a:r>
          </a:p>
        </p:txBody>
      </p:sp>
      <p:sp>
        <p:nvSpPr>
          <p:cNvPr id="3" name="Content Placeholder 2"/>
          <p:cNvSpPr>
            <a:spLocks noGrp="1"/>
          </p:cNvSpPr>
          <p:nvPr>
            <p:ph idx="1"/>
          </p:nvPr>
        </p:nvSpPr>
        <p:spPr>
          <a:xfrm>
            <a:off x="838200" y="1600202"/>
            <a:ext cx="7848600" cy="4525963"/>
          </a:xfrm>
        </p:spPr>
        <p:txBody>
          <a:bodyPr>
            <a:normAutofit/>
          </a:bodyPr>
          <a:lstStyle/>
          <a:p>
            <a:pPr marL="457200" indent="-457200">
              <a:spcBef>
                <a:spcPts val="1200"/>
              </a:spcBef>
              <a:spcAft>
                <a:spcPts val="600"/>
              </a:spcAft>
              <a:buFont typeface="+mj-lt"/>
              <a:buAutoNum type="arabicPeriod"/>
            </a:pPr>
            <a:endParaRPr lang="sr-Latn-CS" sz="2400" dirty="0" smtClean="0">
              <a:latin typeface="Cambria" pitchFamily="18" charset="0"/>
            </a:endParaRPr>
          </a:p>
          <a:p>
            <a:pPr marL="457200" indent="-457200">
              <a:spcBef>
                <a:spcPts val="1200"/>
              </a:spcBef>
              <a:spcAft>
                <a:spcPts val="600"/>
              </a:spcAft>
              <a:buFont typeface="+mj-lt"/>
              <a:buAutoNum type="arabicPeriod"/>
            </a:pPr>
            <a:r>
              <a:rPr lang="sr-Latn-CS" sz="2400" b="1" dirty="0" smtClean="0">
                <a:latin typeface="Cambria" pitchFamily="18" charset="0"/>
              </a:rPr>
              <a:t>Empirijska provera</a:t>
            </a:r>
            <a:r>
              <a:rPr lang="sr-Latn-CS" sz="2400" dirty="0" smtClean="0">
                <a:latin typeface="Cambria" pitchFamily="18" charset="0"/>
              </a:rPr>
              <a:t> konstrukta digitalne pismenosti</a:t>
            </a:r>
          </a:p>
          <a:p>
            <a:pPr marL="457200" indent="-457200">
              <a:spcBef>
                <a:spcPts val="1200"/>
              </a:spcBef>
              <a:spcAft>
                <a:spcPts val="600"/>
              </a:spcAft>
              <a:buFont typeface="+mj-lt"/>
              <a:buAutoNum type="arabicPeriod"/>
            </a:pPr>
            <a:r>
              <a:rPr lang="sr-Latn-CS" sz="2400" dirty="0" smtClean="0">
                <a:latin typeface="Cambria" pitchFamily="18" charset="0"/>
              </a:rPr>
              <a:t>Konstrukcija </a:t>
            </a:r>
            <a:r>
              <a:rPr lang="sr-Latn-CS" sz="2400" b="1" dirty="0" smtClean="0">
                <a:latin typeface="Cambria" pitchFamily="18" charset="0"/>
              </a:rPr>
              <a:t>instrumenta za direktno procenjivanje </a:t>
            </a:r>
            <a:r>
              <a:rPr lang="sr-Latn-CS" sz="2400" dirty="0" smtClean="0">
                <a:latin typeface="Cambria" pitchFamily="18" charset="0"/>
              </a:rPr>
              <a:t>digitalne pismenosti učenika </a:t>
            </a:r>
          </a:p>
          <a:p>
            <a:pPr marL="457200" indent="-457200">
              <a:spcBef>
                <a:spcPts val="1200"/>
              </a:spcBef>
              <a:spcAft>
                <a:spcPts val="600"/>
              </a:spcAft>
              <a:buFont typeface="+mj-lt"/>
              <a:buAutoNum type="arabicPeriod"/>
            </a:pPr>
            <a:r>
              <a:rPr lang="sr-Latn-CS" sz="2400" dirty="0" smtClean="0">
                <a:latin typeface="Cambria" pitchFamily="18" charset="0"/>
              </a:rPr>
              <a:t>Procena </a:t>
            </a:r>
            <a:r>
              <a:rPr lang="sr-Latn-CS" sz="2400" b="1" dirty="0" smtClean="0">
                <a:latin typeface="Cambria" pitchFamily="18" charset="0"/>
              </a:rPr>
              <a:t>postignuća</a:t>
            </a:r>
            <a:r>
              <a:rPr lang="sr-Latn-CS" sz="2400" dirty="0" smtClean="0">
                <a:latin typeface="Cambria" pitchFamily="18" charset="0"/>
              </a:rPr>
              <a:t> učenika na skali dig. pismenosti</a:t>
            </a:r>
          </a:p>
          <a:p>
            <a:pPr marL="457200" indent="-457200">
              <a:spcBef>
                <a:spcPts val="1200"/>
              </a:spcBef>
              <a:spcAft>
                <a:spcPts val="600"/>
              </a:spcAft>
              <a:buFont typeface="+mj-lt"/>
              <a:buAutoNum type="arabicPeriod"/>
            </a:pPr>
            <a:r>
              <a:rPr lang="sr-Latn-CS" sz="2400" b="1" dirty="0" smtClean="0">
                <a:latin typeface="Cambria" pitchFamily="18" charset="0"/>
              </a:rPr>
              <a:t>Kvalitativni opis</a:t>
            </a:r>
            <a:r>
              <a:rPr lang="sr-Latn-CS" sz="2400" dirty="0" smtClean="0">
                <a:latin typeface="Cambria" pitchFamily="18" charset="0"/>
              </a:rPr>
              <a:t> postignuća po nivoima skale</a:t>
            </a:r>
          </a:p>
          <a:p>
            <a:pPr marL="457200" indent="-457200">
              <a:spcBef>
                <a:spcPts val="1200"/>
              </a:spcBef>
              <a:spcAft>
                <a:spcPts val="600"/>
              </a:spcAft>
              <a:buFont typeface="+mj-lt"/>
              <a:buAutoNum type="arabicPeriod"/>
            </a:pPr>
            <a:r>
              <a:rPr lang="sr-Latn-CS" sz="2400" dirty="0" smtClean="0">
                <a:latin typeface="Cambria" pitchFamily="18" charset="0"/>
              </a:rPr>
              <a:t>Utvrđivanje </a:t>
            </a:r>
            <a:r>
              <a:rPr lang="sr-Latn-CS" sz="2400" b="1" dirty="0" smtClean="0">
                <a:latin typeface="Cambria" pitchFamily="18" charset="0"/>
              </a:rPr>
              <a:t>faktora (prediktora) postignuća </a:t>
            </a:r>
            <a:r>
              <a:rPr lang="sr-Latn-CS" sz="2400" dirty="0" smtClean="0">
                <a:latin typeface="Cambria" pitchFamily="18" charset="0"/>
              </a:rPr>
              <a:t>(individualnih i kontekstualnih)</a:t>
            </a:r>
          </a:p>
          <a:p>
            <a:pPr marL="457200" indent="-457200">
              <a:buFont typeface="+mj-lt"/>
              <a:buAutoNum type="arabicPeriod"/>
            </a:pPr>
            <a:endParaRPr lang="sr-Latn-CS" sz="2400" dirty="0" smtClean="0">
              <a:latin typeface="Cambria" pitchFamily="18" charset="0"/>
            </a:endParaRPr>
          </a:p>
          <a:p>
            <a:pPr marL="457200" indent="-457200">
              <a:buFont typeface="+mj-lt"/>
              <a:buAutoNum type="arabicPeriod"/>
            </a:pPr>
            <a:endParaRPr lang="sr-Latn-CS" sz="2400" dirty="0">
              <a:latin typeface="Cambria"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20</a:t>
            </a:fld>
            <a:endParaRPr lang="en-US" dirty="0"/>
          </a:p>
        </p:txBody>
      </p:sp>
      <p:pic>
        <p:nvPicPr>
          <p:cNvPr id="7" name="Picture 2" descr="C:\Users\Dobrinka\Desktop\DOKTORAT\0 i 1 uska.jpg"/>
          <p:cNvPicPr>
            <a:picLocks noChangeAspect="1" noChangeArrowheads="1"/>
          </p:cNvPicPr>
          <p:nvPr/>
        </p:nvPicPr>
        <p:blipFill>
          <a:blip r:embed="rId3" cstate="print">
            <a:lum bright="30000" contrast="40000"/>
          </a:blip>
          <a:srcRect/>
          <a:stretch>
            <a:fillRect/>
          </a:stretch>
        </p:blipFill>
        <p:spPr bwMode="auto">
          <a:xfrm>
            <a:off x="0" y="0"/>
            <a:ext cx="6096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vert="horz" lIns="91440" tIns="45720" rIns="91440" bIns="45720" rtlCol="0" anchor="ctr">
            <a:noAutofit/>
          </a:bodyPr>
          <a:lstStyle/>
          <a:p>
            <a:pPr marL="342900" indent="-342900">
              <a:spcBef>
                <a:spcPct val="20000"/>
              </a:spcBef>
            </a:pPr>
            <a:r>
              <a:rPr lang="sr-Latn-CS" sz="4800" b="1" dirty="0" smtClean="0">
                <a:ln w="28575">
                  <a:solidFill>
                    <a:schemeClr val="tx1"/>
                  </a:solidFill>
                </a:ln>
                <a:latin typeface="Arial" pitchFamily="34" charset="0"/>
                <a:ea typeface="+mn-ea"/>
                <a:cs typeface="Arial" pitchFamily="34" charset="0"/>
              </a:rPr>
              <a:t>Metod istraživanja</a:t>
            </a:r>
            <a:endParaRPr lang="sr-Latn-CS" sz="4800" b="1" dirty="0">
              <a:ln w="28575">
                <a:solidFill>
                  <a:schemeClr val="tx1"/>
                </a:solidFill>
              </a:ln>
              <a:latin typeface="Arial" pitchFamily="34" charset="0"/>
              <a:ea typeface="+mn-ea"/>
              <a:cs typeface="Arial"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21</a:t>
            </a:fld>
            <a:endParaRPr lang="en-US" dirty="0"/>
          </a:p>
        </p:txBody>
      </p:sp>
      <p:pic>
        <p:nvPicPr>
          <p:cNvPr id="4098" name="Picture 2" descr="C:\Users\Dobrinka\Desktop\Slike\zuta horizontalna.jpg"/>
          <p:cNvPicPr>
            <a:picLocks noChangeAspect="1" noChangeArrowheads="1"/>
          </p:cNvPicPr>
          <p:nvPr/>
        </p:nvPicPr>
        <p:blipFill>
          <a:blip r:embed="rId3" cstate="print"/>
          <a:srcRect/>
          <a:stretch>
            <a:fillRect/>
          </a:stretch>
        </p:blipFill>
        <p:spPr bwMode="auto">
          <a:xfrm>
            <a:off x="0" y="0"/>
            <a:ext cx="3962400" cy="685800"/>
          </a:xfrm>
          <a:prstGeom prst="rect">
            <a:avLst/>
          </a:prstGeom>
          <a:noFill/>
        </p:spPr>
      </p:pic>
      <p:pic>
        <p:nvPicPr>
          <p:cNvPr id="6" name="Picture 2" descr="C:\Users\Dobrinka\Desktop\Slike\zuta horizontalna.jpg"/>
          <p:cNvPicPr>
            <a:picLocks noChangeAspect="1" noChangeArrowheads="1"/>
          </p:cNvPicPr>
          <p:nvPr/>
        </p:nvPicPr>
        <p:blipFill>
          <a:blip r:embed="rId3" cstate="print"/>
          <a:srcRect l="28846"/>
          <a:stretch>
            <a:fillRect/>
          </a:stretch>
        </p:blipFill>
        <p:spPr bwMode="auto">
          <a:xfrm>
            <a:off x="3962400" y="0"/>
            <a:ext cx="2819400" cy="685800"/>
          </a:xfrm>
          <a:prstGeom prst="rect">
            <a:avLst/>
          </a:prstGeom>
          <a:noFill/>
        </p:spPr>
      </p:pic>
      <p:pic>
        <p:nvPicPr>
          <p:cNvPr id="7" name="Picture 2" descr="C:\Users\Dobrinka\Desktop\Slike\zuta horizontalna.jpg"/>
          <p:cNvPicPr>
            <a:picLocks noChangeAspect="1" noChangeArrowheads="1"/>
          </p:cNvPicPr>
          <p:nvPr/>
        </p:nvPicPr>
        <p:blipFill>
          <a:blip r:embed="rId3" cstate="print"/>
          <a:srcRect l="26923" r="11538"/>
          <a:stretch>
            <a:fillRect/>
          </a:stretch>
        </p:blipFill>
        <p:spPr bwMode="auto">
          <a:xfrm>
            <a:off x="6705600" y="0"/>
            <a:ext cx="2438400" cy="6858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848600" cy="1143000"/>
          </a:xfrm>
        </p:spPr>
        <p:txBody>
          <a:bodyPr>
            <a:normAutofit/>
          </a:bodyPr>
          <a:lstStyle/>
          <a:p>
            <a:r>
              <a:rPr lang="sr-Latn-CS" b="1" dirty="0" smtClean="0">
                <a:ln>
                  <a:solidFill>
                    <a:schemeClr val="tx1"/>
                  </a:solidFill>
                </a:ln>
                <a:latin typeface="Cambria" pitchFamily="18" charset="0"/>
              </a:rPr>
              <a:t>Uzorak</a:t>
            </a:r>
          </a:p>
        </p:txBody>
      </p:sp>
      <p:sp>
        <p:nvSpPr>
          <p:cNvPr id="3" name="Content Placeholder 2"/>
          <p:cNvSpPr>
            <a:spLocks noGrp="1"/>
          </p:cNvSpPr>
          <p:nvPr>
            <p:ph idx="1"/>
          </p:nvPr>
        </p:nvSpPr>
        <p:spPr>
          <a:xfrm>
            <a:off x="838200" y="1600202"/>
            <a:ext cx="7848600" cy="4525963"/>
          </a:xfrm>
        </p:spPr>
        <p:txBody>
          <a:bodyPr>
            <a:normAutofit/>
          </a:bodyPr>
          <a:lstStyle/>
          <a:p>
            <a:pPr>
              <a:spcAft>
                <a:spcPts val="600"/>
              </a:spcAft>
              <a:buFont typeface="Wingdings" pitchFamily="2" charset="2"/>
              <a:buChar char="§"/>
            </a:pPr>
            <a:endParaRPr lang="sr-Latn-CS" sz="2400" b="1" dirty="0" smtClean="0">
              <a:latin typeface="Cambria" pitchFamily="18" charset="0"/>
            </a:endParaRPr>
          </a:p>
          <a:p>
            <a:pPr>
              <a:spcAft>
                <a:spcPts val="600"/>
              </a:spcAft>
              <a:buFont typeface="Wingdings" pitchFamily="2" charset="2"/>
              <a:buChar char="§"/>
            </a:pPr>
            <a:r>
              <a:rPr lang="sr-Latn-CS" sz="2400" b="1" dirty="0" smtClean="0">
                <a:latin typeface="Cambria" pitchFamily="18" charset="0"/>
              </a:rPr>
              <a:t>Prigodan </a:t>
            </a:r>
            <a:r>
              <a:rPr lang="sr-Latn-CS" sz="2400" dirty="0" smtClean="0">
                <a:latin typeface="Cambria" pitchFamily="18" charset="0"/>
              </a:rPr>
              <a:t>(osnovni preduslov za učešće škole u istraživanju bila je adekvatna tehnička opremljenost)</a:t>
            </a:r>
          </a:p>
          <a:p>
            <a:pPr>
              <a:spcAft>
                <a:spcPts val="600"/>
              </a:spcAft>
              <a:buFont typeface="Wingdings" pitchFamily="2" charset="2"/>
              <a:buChar char="§"/>
            </a:pPr>
            <a:r>
              <a:rPr lang="sr-Latn-CS" sz="2400" b="1" dirty="0" smtClean="0">
                <a:latin typeface="Cambria" pitchFamily="18" charset="0"/>
              </a:rPr>
              <a:t>22</a:t>
            </a:r>
            <a:r>
              <a:rPr lang="sr-Latn-CS" sz="2400" dirty="0" smtClean="0">
                <a:latin typeface="Cambria" pitchFamily="18" charset="0"/>
              </a:rPr>
              <a:t> osnovne škole (iz 9 opština) sa teritorije Beograda</a:t>
            </a:r>
          </a:p>
          <a:p>
            <a:pPr>
              <a:spcAft>
                <a:spcPts val="600"/>
              </a:spcAft>
              <a:buFont typeface="Wingdings" pitchFamily="2" charset="2"/>
              <a:buChar char="§"/>
            </a:pPr>
            <a:r>
              <a:rPr lang="sr-Latn-CS" sz="2400" b="1" dirty="0" smtClean="0">
                <a:latin typeface="Cambria" pitchFamily="18" charset="0"/>
              </a:rPr>
              <a:t>498</a:t>
            </a:r>
            <a:r>
              <a:rPr lang="sr-Latn-CS" sz="2400" dirty="0" smtClean="0">
                <a:latin typeface="Cambria" pitchFamily="18" charset="0"/>
              </a:rPr>
              <a:t> učenika </a:t>
            </a:r>
            <a:r>
              <a:rPr lang="sr-Latn-CS" sz="2400" b="1" dirty="0" smtClean="0">
                <a:latin typeface="Cambria" pitchFamily="18" charset="0"/>
              </a:rPr>
              <a:t>8. razreda osnovne škole </a:t>
            </a:r>
            <a:r>
              <a:rPr lang="sr-Latn-CS" sz="2400" dirty="0" smtClean="0">
                <a:latin typeface="Cambria" pitchFamily="18" charset="0"/>
              </a:rPr>
              <a:t>(48% devojčica i 52% dečaka), iz svake škole po </a:t>
            </a:r>
            <a:r>
              <a:rPr lang="sr-Latn-CS" sz="2400" b="1" dirty="0" smtClean="0">
                <a:latin typeface="Cambria" pitchFamily="18" charset="0"/>
              </a:rPr>
              <a:t>jedno odeljenje </a:t>
            </a:r>
          </a:p>
          <a:p>
            <a:pPr>
              <a:spcAft>
                <a:spcPts val="600"/>
              </a:spcAft>
              <a:buFont typeface="Wingdings" pitchFamily="2" charset="2"/>
              <a:buChar char="§"/>
            </a:pPr>
            <a:r>
              <a:rPr lang="sr-Latn-CS" sz="2400" b="1" dirty="0" smtClean="0">
                <a:latin typeface="Cambria" pitchFamily="18" charset="0"/>
              </a:rPr>
              <a:t>333</a:t>
            </a:r>
            <a:r>
              <a:rPr lang="sr-Latn-CS" sz="2400" dirty="0" smtClean="0">
                <a:latin typeface="Cambria" pitchFamily="18" charset="0"/>
              </a:rPr>
              <a:t> predmetna nastavnika (80% nastavnica i 20% nastavnika)</a:t>
            </a:r>
          </a:p>
          <a:p>
            <a:pPr>
              <a:buFont typeface="Wingdings" pitchFamily="2" charset="2"/>
              <a:buChar char="§"/>
            </a:pPr>
            <a:endParaRPr lang="sr-Latn-CS" sz="2400" dirty="0">
              <a:latin typeface="Cambria"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dirty="0"/>
          </a:p>
        </p:txBody>
      </p:sp>
      <p:pic>
        <p:nvPicPr>
          <p:cNvPr id="6" name="Picture 2"/>
          <p:cNvPicPr>
            <a:picLocks noChangeAspect="1" noChangeArrowheads="1"/>
          </p:cNvPicPr>
          <p:nvPr/>
        </p:nvPicPr>
        <p:blipFill>
          <a:blip r:embed="rId3" cstate="print">
            <a:lum bright="20000" contrast="40000"/>
          </a:blip>
          <a:srcRect/>
          <a:stretch>
            <a:fillRect/>
          </a:stretch>
        </p:blipFill>
        <p:spPr bwMode="auto">
          <a:xfrm>
            <a:off x="3" y="0"/>
            <a:ext cx="609597"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848600" cy="1143000"/>
          </a:xfrm>
        </p:spPr>
        <p:txBody>
          <a:bodyPr>
            <a:normAutofit/>
          </a:bodyPr>
          <a:lstStyle/>
          <a:p>
            <a:r>
              <a:rPr lang="sr-Latn-CS" b="1" dirty="0" smtClean="0">
                <a:ln>
                  <a:solidFill>
                    <a:schemeClr val="tx1"/>
                  </a:solidFill>
                </a:ln>
                <a:latin typeface="Cambria" pitchFamily="18" charset="0"/>
              </a:rPr>
              <a:t>Realizacija istraživanja</a:t>
            </a:r>
          </a:p>
        </p:txBody>
      </p:sp>
      <p:sp>
        <p:nvSpPr>
          <p:cNvPr id="3" name="Content Placeholder 2"/>
          <p:cNvSpPr>
            <a:spLocks noGrp="1"/>
          </p:cNvSpPr>
          <p:nvPr>
            <p:ph idx="1"/>
          </p:nvPr>
        </p:nvSpPr>
        <p:spPr>
          <a:xfrm>
            <a:off x="838200" y="1600202"/>
            <a:ext cx="7848600" cy="4525963"/>
          </a:xfrm>
        </p:spPr>
        <p:txBody>
          <a:bodyPr>
            <a:normAutofit/>
          </a:bodyPr>
          <a:lstStyle/>
          <a:p>
            <a:pPr>
              <a:buFont typeface="Wingdings" pitchFamily="2" charset="2"/>
              <a:buChar char="§"/>
            </a:pPr>
            <a:endParaRPr lang="sr-Latn-CS" sz="2400" dirty="0" smtClean="0">
              <a:latin typeface="Cambria" pitchFamily="18" charset="0"/>
            </a:endParaRPr>
          </a:p>
          <a:p>
            <a:pPr>
              <a:spcAft>
                <a:spcPts val="600"/>
              </a:spcAft>
              <a:buFont typeface="Wingdings" pitchFamily="2" charset="2"/>
              <a:buChar char="§"/>
            </a:pPr>
            <a:r>
              <a:rPr lang="sr-Latn-CS" sz="2400" dirty="0" smtClean="0">
                <a:latin typeface="Cambria" pitchFamily="18" charset="0"/>
              </a:rPr>
              <a:t>Realizovano u periodu od </a:t>
            </a:r>
            <a:r>
              <a:rPr lang="sr-Latn-CS" sz="2400" b="1" dirty="0" smtClean="0">
                <a:latin typeface="Cambria" pitchFamily="18" charset="0"/>
              </a:rPr>
              <a:t>24. aprila </a:t>
            </a:r>
            <a:r>
              <a:rPr lang="sr-Latn-CS" sz="2400" dirty="0" smtClean="0">
                <a:latin typeface="Cambria" pitchFamily="18" charset="0"/>
              </a:rPr>
              <a:t>do </a:t>
            </a:r>
            <a:r>
              <a:rPr lang="sr-Latn-CS" sz="2400" b="1" dirty="0" smtClean="0">
                <a:latin typeface="Cambria" pitchFamily="18" charset="0"/>
              </a:rPr>
              <a:t>20. maja 2017.</a:t>
            </a:r>
          </a:p>
          <a:p>
            <a:pPr>
              <a:spcAft>
                <a:spcPts val="600"/>
              </a:spcAft>
              <a:buFont typeface="Wingdings" pitchFamily="2" charset="2"/>
              <a:buChar char="§"/>
            </a:pPr>
            <a:r>
              <a:rPr lang="sr-Latn-CS" sz="2400" dirty="0" smtClean="0">
                <a:latin typeface="Cambria" pitchFamily="18" charset="0"/>
              </a:rPr>
              <a:t>Učenici su ispitani na časovima </a:t>
            </a:r>
            <a:r>
              <a:rPr lang="sr-Latn-CS" sz="2400" b="1" dirty="0" smtClean="0">
                <a:latin typeface="Cambria" pitchFamily="18" charset="0"/>
              </a:rPr>
              <a:t>IR</a:t>
            </a:r>
            <a:r>
              <a:rPr lang="sr-Latn-CS" sz="2400" dirty="0" smtClean="0">
                <a:latin typeface="Cambria" pitchFamily="18" charset="0"/>
              </a:rPr>
              <a:t> ili </a:t>
            </a:r>
            <a:r>
              <a:rPr lang="sr-Latn-CS" sz="2400" b="1" dirty="0" smtClean="0">
                <a:latin typeface="Cambria" pitchFamily="18" charset="0"/>
              </a:rPr>
              <a:t>TIO</a:t>
            </a:r>
          </a:p>
          <a:p>
            <a:pPr>
              <a:spcAft>
                <a:spcPts val="600"/>
              </a:spcAft>
              <a:buFont typeface="Wingdings" pitchFamily="2" charset="2"/>
              <a:buChar char="§"/>
            </a:pPr>
            <a:r>
              <a:rPr lang="sr-Latn-CS" sz="2400" dirty="0" smtClean="0">
                <a:latin typeface="Cambria" pitchFamily="18" charset="0"/>
              </a:rPr>
              <a:t>Ukupno trajanje </a:t>
            </a:r>
            <a:r>
              <a:rPr lang="sr-Latn-CS" sz="2400" b="1" dirty="0" smtClean="0">
                <a:latin typeface="Cambria" pitchFamily="18" charset="0"/>
              </a:rPr>
              <a:t>90</a:t>
            </a:r>
            <a:r>
              <a:rPr lang="sr-Latn-CS" sz="2400" dirty="0" smtClean="0">
                <a:latin typeface="Cambria" pitchFamily="18" charset="0"/>
              </a:rPr>
              <a:t> minuta</a:t>
            </a:r>
          </a:p>
          <a:p>
            <a:pPr>
              <a:spcAft>
                <a:spcPts val="600"/>
              </a:spcAft>
              <a:buFont typeface="Wingdings" pitchFamily="2" charset="2"/>
              <a:buChar char="§"/>
            </a:pPr>
            <a:r>
              <a:rPr lang="sr-Latn-CS" sz="2400" dirty="0" smtClean="0">
                <a:latin typeface="Cambria" pitchFamily="18" charset="0"/>
              </a:rPr>
              <a:t>Prvo popunjavali </a:t>
            </a:r>
            <a:r>
              <a:rPr lang="sr-Latn-CS" sz="2400" b="1" dirty="0" smtClean="0">
                <a:latin typeface="Cambria" pitchFamily="18" charset="0"/>
              </a:rPr>
              <a:t>test</a:t>
            </a:r>
            <a:r>
              <a:rPr lang="sr-Latn-CS" sz="2400" dirty="0" smtClean="0">
                <a:latin typeface="Cambria" pitchFamily="18" charset="0"/>
              </a:rPr>
              <a:t>, a potom </a:t>
            </a:r>
            <a:r>
              <a:rPr lang="sr-Latn-CS" sz="2400" b="1" dirty="0" smtClean="0">
                <a:latin typeface="Cambria" pitchFamily="18" charset="0"/>
              </a:rPr>
              <a:t>upitnik</a:t>
            </a:r>
          </a:p>
          <a:p>
            <a:pPr>
              <a:spcAft>
                <a:spcPts val="600"/>
              </a:spcAft>
              <a:buFont typeface="Wingdings" pitchFamily="2" charset="2"/>
              <a:buChar char="§"/>
            </a:pPr>
            <a:r>
              <a:rPr lang="sr-Latn-CS" sz="2400" b="1" dirty="0" smtClean="0">
                <a:latin typeface="Cambria" pitchFamily="18" charset="0"/>
              </a:rPr>
              <a:t>Izazovi u realizaciji istraživanja</a:t>
            </a:r>
          </a:p>
          <a:p>
            <a:pPr indent="19050">
              <a:spcAft>
                <a:spcPts val="600"/>
              </a:spcAft>
              <a:buFont typeface="Courier New" pitchFamily="49" charset="0"/>
              <a:buChar char="o"/>
            </a:pPr>
            <a:r>
              <a:rPr lang="sr-Latn-CS" sz="2400" dirty="0" smtClean="0">
                <a:latin typeface="Cambria" pitchFamily="18" charset="0"/>
              </a:rPr>
              <a:t>	Školska digitalna infrastruktura</a:t>
            </a:r>
          </a:p>
          <a:p>
            <a:pPr indent="19050">
              <a:spcAft>
                <a:spcPts val="600"/>
              </a:spcAft>
              <a:buFont typeface="Courier New" pitchFamily="49" charset="0"/>
              <a:buChar char="o"/>
            </a:pPr>
            <a:r>
              <a:rPr lang="sr-Latn-CS" sz="2400" b="1" dirty="0" smtClean="0">
                <a:latin typeface="Cambria" pitchFamily="18" charset="0"/>
              </a:rPr>
              <a:t> 	</a:t>
            </a:r>
            <a:r>
              <a:rPr lang="sr-Latn-CS" sz="2400" dirty="0" smtClean="0">
                <a:latin typeface="Cambria" pitchFamily="18" charset="0"/>
              </a:rPr>
              <a:t>Izrada instrumenta</a:t>
            </a:r>
            <a:endParaRPr lang="sr-Latn-CS" sz="1600" dirty="0" smtClean="0">
              <a:latin typeface="Cambria" pitchFamily="18" charset="0"/>
            </a:endParaRPr>
          </a:p>
          <a:p>
            <a:pPr>
              <a:buNone/>
            </a:pPr>
            <a:endParaRPr lang="sr-Latn-CS" sz="2400" dirty="0">
              <a:latin typeface="Cambria"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23</a:t>
            </a:fld>
            <a:endParaRPr lang="en-US" dirty="0"/>
          </a:p>
        </p:txBody>
      </p:sp>
      <p:pic>
        <p:nvPicPr>
          <p:cNvPr id="6" name="Picture 2"/>
          <p:cNvPicPr>
            <a:picLocks noChangeAspect="1" noChangeArrowheads="1"/>
          </p:cNvPicPr>
          <p:nvPr/>
        </p:nvPicPr>
        <p:blipFill>
          <a:blip r:embed="rId3" cstate="print">
            <a:lum bright="20000" contrast="40000"/>
          </a:blip>
          <a:srcRect/>
          <a:stretch>
            <a:fillRect/>
          </a:stretch>
        </p:blipFill>
        <p:spPr bwMode="auto">
          <a:xfrm>
            <a:off x="3" y="0"/>
            <a:ext cx="609597"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24</a:t>
            </a:fld>
            <a:endParaRPr lang="en-US" dirty="0"/>
          </a:p>
        </p:txBody>
      </p:sp>
      <p:pic>
        <p:nvPicPr>
          <p:cNvPr id="4098" name="Picture 2"/>
          <p:cNvPicPr>
            <a:picLocks noChangeAspect="1" noChangeArrowheads="1"/>
          </p:cNvPicPr>
          <p:nvPr/>
        </p:nvPicPr>
        <p:blipFill>
          <a:blip r:embed="rId3" cstate="print">
            <a:lum contrast="30000"/>
          </a:blip>
          <a:srcRect/>
          <a:stretch>
            <a:fillRect/>
          </a:stretch>
        </p:blipFill>
        <p:spPr bwMode="auto">
          <a:xfrm>
            <a:off x="457199" y="533400"/>
            <a:ext cx="8335537" cy="5638800"/>
          </a:xfrm>
          <a:prstGeom prst="rect">
            <a:avLst/>
          </a:prstGeom>
          <a:noFill/>
          <a:ln w="9525">
            <a:solidFill>
              <a:schemeClr val="tx1">
                <a:lumMod val="95000"/>
                <a:lumOff val="5000"/>
              </a:schemeClr>
            </a:solidFill>
            <a:miter lim="800000"/>
            <a:headEnd/>
            <a:tailEnd/>
          </a:ln>
          <a:effectLst/>
        </p:spPr>
      </p:pic>
      <p:pic>
        <p:nvPicPr>
          <p:cNvPr id="5" name="Picture 3"/>
          <p:cNvPicPr>
            <a:picLocks noChangeAspect="1" noChangeArrowheads="1"/>
          </p:cNvPicPr>
          <p:nvPr/>
        </p:nvPicPr>
        <p:blipFill>
          <a:blip r:embed="rId4" cstate="print">
            <a:lum bright="10000" contrast="40000"/>
          </a:blip>
          <a:srcRect/>
          <a:stretch>
            <a:fillRect/>
          </a:stretch>
        </p:blipFill>
        <p:spPr bwMode="auto">
          <a:xfrm>
            <a:off x="838200" y="4036729"/>
            <a:ext cx="4191000" cy="2516471"/>
          </a:xfrm>
          <a:prstGeom prst="rect">
            <a:avLst/>
          </a:prstGeom>
          <a:noFill/>
          <a:ln w="9525">
            <a:solidFill>
              <a:schemeClr val="tx1">
                <a:lumMod val="95000"/>
                <a:lumOff val="5000"/>
              </a:schemeClr>
            </a:solidFill>
            <a:miter lim="800000"/>
            <a:headEnd/>
            <a:tailEnd/>
          </a:ln>
          <a:effectLst/>
        </p:spPr>
      </p:pic>
      <p:pic>
        <p:nvPicPr>
          <p:cNvPr id="4" name="Picture 2"/>
          <p:cNvPicPr>
            <a:picLocks noChangeAspect="1" noChangeArrowheads="1"/>
          </p:cNvPicPr>
          <p:nvPr/>
        </p:nvPicPr>
        <p:blipFill>
          <a:blip r:embed="rId5" cstate="print">
            <a:lum contrast="10000"/>
          </a:blip>
          <a:srcRect/>
          <a:stretch>
            <a:fillRect/>
          </a:stretch>
        </p:blipFill>
        <p:spPr bwMode="auto">
          <a:xfrm>
            <a:off x="5562600" y="838200"/>
            <a:ext cx="3084107" cy="5334000"/>
          </a:xfrm>
          <a:prstGeom prst="rect">
            <a:avLst/>
          </a:prstGeom>
          <a:noFill/>
          <a:ln w="3175">
            <a:solidFill>
              <a:schemeClr val="tx1">
                <a:lumMod val="95000"/>
                <a:lumOff val="5000"/>
              </a:schemeClr>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nodeType="clickEffect">
                                  <p:stCondLst>
                                    <p:cond delay="0"/>
                                  </p:stCondLst>
                                  <p:childTnLst>
                                    <p:animScale>
                                      <p:cBhvr>
                                        <p:cTn id="12" dur="2000" fill="hold"/>
                                        <p:tgtEl>
                                          <p:spTgt spid="4098"/>
                                        </p:tgtEl>
                                      </p:cBhvr>
                                      <p:by x="55000" y="55000"/>
                                    </p:animScale>
                                  </p:childTnLst>
                                </p:cTn>
                              </p:par>
                              <p:par>
                                <p:cTn id="13" presetID="49" presetClass="path" presetSubtype="0" accel="50000" decel="50000" fill="hold" nodeType="withEffect">
                                  <p:stCondLst>
                                    <p:cond delay="0"/>
                                  </p:stCondLst>
                                  <p:childTnLst>
                                    <p:animMotion origin="layout" path="M 8.33333E-7 -3.69942E-6 L -0.18906 -0.15537 " pathEditMode="relative" rAng="0" ptsTypes="AA">
                                      <p:cBhvr>
                                        <p:cTn id="14" dur="2000" fill="hold"/>
                                        <p:tgtEl>
                                          <p:spTgt spid="4098"/>
                                        </p:tgtEl>
                                        <p:attrNameLst>
                                          <p:attrName>ppt_x</p:attrName>
                                          <p:attrName>ppt_y</p:attrName>
                                        </p:attrNameLst>
                                      </p:cBhvr>
                                      <p:rCtr x="-95" y="-78"/>
                                    </p:animMotion>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sr-Latn-CS" dirty="0" smtClean="0"/>
              <a:t>  </a:t>
            </a:r>
            <a:r>
              <a:rPr lang="sr-Latn-CS" b="1" dirty="0" smtClean="0">
                <a:ln>
                  <a:solidFill>
                    <a:schemeClr val="tx1"/>
                  </a:solidFill>
                </a:ln>
                <a:latin typeface="Cambria" pitchFamily="18" charset="0"/>
              </a:rPr>
              <a:t>Pre i posle</a:t>
            </a:r>
          </a:p>
        </p:txBody>
      </p:sp>
      <p:sp>
        <p:nvSpPr>
          <p:cNvPr id="2" name="Slide Number Placeholder 1"/>
          <p:cNvSpPr>
            <a:spLocks noGrp="1"/>
          </p:cNvSpPr>
          <p:nvPr>
            <p:ph type="sldNum" sz="quarter" idx="12"/>
          </p:nvPr>
        </p:nvSpPr>
        <p:spPr/>
        <p:txBody>
          <a:bodyPr/>
          <a:lstStyle/>
          <a:p>
            <a:fld id="{B6F15528-21DE-4FAA-801E-634DDDAF4B2B}" type="slidenum">
              <a:rPr lang="en-US" smtClean="0"/>
              <a:pPr/>
              <a:t>25</a:t>
            </a:fld>
            <a:endParaRPr lang="en-US" dirty="0"/>
          </a:p>
        </p:txBody>
      </p:sp>
      <p:pic>
        <p:nvPicPr>
          <p:cNvPr id="9218" name="Picture 2"/>
          <p:cNvPicPr>
            <a:picLocks noChangeAspect="1" noChangeArrowheads="1"/>
          </p:cNvPicPr>
          <p:nvPr/>
        </p:nvPicPr>
        <p:blipFill>
          <a:blip r:embed="rId3" cstate="print">
            <a:lum contrast="10000"/>
          </a:blip>
          <a:srcRect t="24842"/>
          <a:stretch>
            <a:fillRect/>
          </a:stretch>
        </p:blipFill>
        <p:spPr bwMode="auto">
          <a:xfrm>
            <a:off x="4724401" y="1524000"/>
            <a:ext cx="3657600" cy="4800600"/>
          </a:xfrm>
          <a:prstGeom prst="rect">
            <a:avLst/>
          </a:prstGeom>
          <a:noFill/>
          <a:ln w="28575">
            <a:solidFill>
              <a:schemeClr val="bg1">
                <a:lumMod val="50000"/>
              </a:schemeClr>
            </a:solidFill>
            <a:miter lim="800000"/>
            <a:headEnd/>
            <a:tailEnd/>
          </a:ln>
          <a:effectLst/>
        </p:spPr>
      </p:pic>
      <p:pic>
        <p:nvPicPr>
          <p:cNvPr id="4" name="Picture 2"/>
          <p:cNvPicPr>
            <a:picLocks noChangeAspect="1" noChangeArrowheads="1"/>
          </p:cNvPicPr>
          <p:nvPr/>
        </p:nvPicPr>
        <p:blipFill>
          <a:blip r:embed="rId4" cstate="print">
            <a:lum contrast="10000"/>
          </a:blip>
          <a:srcRect/>
          <a:stretch>
            <a:fillRect/>
          </a:stretch>
        </p:blipFill>
        <p:spPr bwMode="auto">
          <a:xfrm>
            <a:off x="685800" y="1524000"/>
            <a:ext cx="3475768" cy="4809106"/>
          </a:xfrm>
          <a:prstGeom prst="rect">
            <a:avLst/>
          </a:prstGeom>
          <a:noFill/>
          <a:ln w="28575">
            <a:solidFill>
              <a:schemeClr val="bg1">
                <a:lumMod val="50000"/>
              </a:schemeClr>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18"/>
                                        </p:tgtEl>
                                        <p:attrNameLst>
                                          <p:attrName>style.visibility</p:attrName>
                                        </p:attrNameLst>
                                      </p:cBhvr>
                                      <p:to>
                                        <p:strVal val="visible"/>
                                      </p:to>
                                    </p:set>
                                    <p:anim calcmode="lin" valueType="num">
                                      <p:cBhvr additive="base">
                                        <p:cTn id="13" dur="500" fill="hold"/>
                                        <p:tgtEl>
                                          <p:spTgt spid="9218"/>
                                        </p:tgtEl>
                                        <p:attrNameLst>
                                          <p:attrName>ppt_x</p:attrName>
                                        </p:attrNameLst>
                                      </p:cBhvr>
                                      <p:tavLst>
                                        <p:tav tm="0">
                                          <p:val>
                                            <p:strVal val="#ppt_x"/>
                                          </p:val>
                                        </p:tav>
                                        <p:tav tm="100000">
                                          <p:val>
                                            <p:strVal val="#ppt_x"/>
                                          </p:val>
                                        </p:tav>
                                      </p:tavLst>
                                    </p:anim>
                                    <p:anim calcmode="lin" valueType="num">
                                      <p:cBhvr additive="base">
                                        <p:cTn id="14"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848600" cy="1143000"/>
          </a:xfrm>
        </p:spPr>
        <p:txBody>
          <a:bodyPr>
            <a:normAutofit/>
          </a:bodyPr>
          <a:lstStyle/>
          <a:p>
            <a:r>
              <a:rPr lang="sr-Latn-CS" b="1" dirty="0" smtClean="0">
                <a:ln>
                  <a:solidFill>
                    <a:schemeClr val="tx1"/>
                  </a:solidFill>
                </a:ln>
                <a:latin typeface="Cambria" pitchFamily="18" charset="0"/>
              </a:rPr>
              <a:t>Instrumenti</a:t>
            </a:r>
          </a:p>
        </p:txBody>
      </p:sp>
      <p:sp>
        <p:nvSpPr>
          <p:cNvPr id="3" name="Content Placeholder 2"/>
          <p:cNvSpPr>
            <a:spLocks noGrp="1"/>
          </p:cNvSpPr>
          <p:nvPr>
            <p:ph idx="1"/>
          </p:nvPr>
        </p:nvSpPr>
        <p:spPr>
          <a:xfrm>
            <a:off x="838200" y="1600202"/>
            <a:ext cx="7848600" cy="4525963"/>
          </a:xfrm>
        </p:spPr>
        <p:txBody>
          <a:bodyPr>
            <a:normAutofit/>
          </a:bodyPr>
          <a:lstStyle/>
          <a:p>
            <a:pPr marL="457200" lvl="0" indent="-457200">
              <a:spcAft>
                <a:spcPts val="600"/>
              </a:spcAft>
              <a:buFont typeface="+mj-lt"/>
              <a:buAutoNum type="arabicPeriod"/>
            </a:pPr>
            <a:endParaRPr lang="sr-Latn-CS" sz="2400" b="1" dirty="0" smtClean="0">
              <a:latin typeface="Cambria" pitchFamily="18" charset="0"/>
            </a:endParaRPr>
          </a:p>
          <a:p>
            <a:pPr marL="457200" lvl="0" indent="-457200">
              <a:spcAft>
                <a:spcPts val="600"/>
              </a:spcAft>
              <a:buFont typeface="+mj-lt"/>
              <a:buAutoNum type="arabicPeriod"/>
            </a:pPr>
            <a:r>
              <a:rPr lang="sr-Latn-CS" sz="2400" b="1" dirty="0" smtClean="0">
                <a:latin typeface="Cambria" pitchFamily="18" charset="0"/>
              </a:rPr>
              <a:t>Test (skala) za direktno procenjivanje </a:t>
            </a:r>
            <a:r>
              <a:rPr lang="sr-Latn-CS" sz="2400" dirty="0" smtClean="0">
                <a:latin typeface="Cambria" pitchFamily="18" charset="0"/>
              </a:rPr>
              <a:t>digitalne pismenosti učenika</a:t>
            </a:r>
            <a:r>
              <a:rPr lang="sr-Latn-CS" sz="2400" b="1" dirty="0" smtClean="0">
                <a:latin typeface="Cambria" pitchFamily="18" charset="0"/>
              </a:rPr>
              <a:t> </a:t>
            </a:r>
            <a:r>
              <a:rPr lang="sr-Latn-CS" sz="2400" dirty="0" smtClean="0">
                <a:latin typeface="Cambria" pitchFamily="18" charset="0"/>
              </a:rPr>
              <a:t>(onlajn verzija): </a:t>
            </a:r>
            <a:r>
              <a:rPr lang="sr-Latn-CS" sz="2400" b="1" dirty="0" smtClean="0">
                <a:latin typeface="Cambria" pitchFamily="18" charset="0"/>
              </a:rPr>
              <a:t>126</a:t>
            </a:r>
            <a:r>
              <a:rPr lang="sr-Latn-CS" sz="2400" dirty="0" smtClean="0">
                <a:latin typeface="Cambria" pitchFamily="18" charset="0"/>
              </a:rPr>
              <a:t> pitanja (za svaku kompetenciju po </a:t>
            </a:r>
            <a:r>
              <a:rPr lang="sr-Latn-CS" sz="2400" b="1" dirty="0" smtClean="0">
                <a:latin typeface="Cambria" pitchFamily="18" charset="0"/>
              </a:rPr>
              <a:t>6</a:t>
            </a:r>
            <a:r>
              <a:rPr lang="sr-Latn-CS" sz="2400" dirty="0" smtClean="0">
                <a:latin typeface="Cambria" pitchFamily="18" charset="0"/>
              </a:rPr>
              <a:t>, za svaki nivo po </a:t>
            </a:r>
            <a:r>
              <a:rPr lang="sr-Latn-CS" sz="2400" b="1" dirty="0" smtClean="0">
                <a:latin typeface="Cambria" pitchFamily="18" charset="0"/>
              </a:rPr>
              <a:t>2</a:t>
            </a:r>
            <a:r>
              <a:rPr lang="sr-Latn-CS" sz="2400" dirty="0" smtClean="0">
                <a:latin typeface="Cambria" pitchFamily="18" charset="0"/>
              </a:rPr>
              <a:t> pitanja)</a:t>
            </a:r>
          </a:p>
          <a:p>
            <a:pPr marL="457200" lvl="0" indent="-457200">
              <a:spcAft>
                <a:spcPts val="600"/>
              </a:spcAft>
              <a:buFont typeface="+mj-lt"/>
              <a:buAutoNum type="arabicPeriod"/>
            </a:pPr>
            <a:r>
              <a:rPr lang="sr-Latn-CS" sz="2400" b="1" dirty="0" smtClean="0">
                <a:latin typeface="Cambria" pitchFamily="18" charset="0"/>
              </a:rPr>
              <a:t>Upitnik za učenike </a:t>
            </a:r>
            <a:r>
              <a:rPr lang="sr-Latn-CS" sz="2400" dirty="0" smtClean="0">
                <a:latin typeface="Cambria" pitchFamily="18" charset="0"/>
              </a:rPr>
              <a:t>(onlajn verzija): </a:t>
            </a:r>
            <a:r>
              <a:rPr lang="sr-Latn-CS" sz="2400" b="1" dirty="0" smtClean="0">
                <a:latin typeface="Cambria" pitchFamily="18" charset="0"/>
              </a:rPr>
              <a:t>34</a:t>
            </a:r>
            <a:r>
              <a:rPr lang="sr-Latn-CS" sz="2400" dirty="0" smtClean="0">
                <a:latin typeface="Cambria" pitchFamily="18" charset="0"/>
              </a:rPr>
              <a:t> pitanja*</a:t>
            </a:r>
          </a:p>
          <a:p>
            <a:pPr marL="457200" lvl="0" indent="-457200">
              <a:spcAft>
                <a:spcPts val="600"/>
              </a:spcAft>
              <a:buFont typeface="+mj-lt"/>
              <a:buAutoNum type="arabicPeriod"/>
            </a:pPr>
            <a:r>
              <a:rPr lang="sr-Latn-CS" sz="2400" b="1" dirty="0" smtClean="0">
                <a:latin typeface="Cambria" pitchFamily="18" charset="0"/>
              </a:rPr>
              <a:t>Upitnik za nastavnike </a:t>
            </a:r>
            <a:r>
              <a:rPr lang="sr-Latn-CS" sz="2400" dirty="0" smtClean="0">
                <a:latin typeface="Cambria" pitchFamily="18" charset="0"/>
              </a:rPr>
              <a:t>(papir-olovka verzija): </a:t>
            </a:r>
            <a:r>
              <a:rPr lang="sr-Latn-CS" sz="2400" b="1" dirty="0" smtClean="0">
                <a:latin typeface="Cambria" pitchFamily="18" charset="0"/>
              </a:rPr>
              <a:t>22</a:t>
            </a:r>
            <a:r>
              <a:rPr lang="sr-Latn-CS" sz="2400" dirty="0" smtClean="0">
                <a:latin typeface="Cambria" pitchFamily="18" charset="0"/>
              </a:rPr>
              <a:t> pitanja</a:t>
            </a:r>
            <a:r>
              <a:rPr lang="sr-Latn-CS" sz="2400" dirty="0" smtClean="0">
                <a:latin typeface="Cambria" pitchFamily="18" charset="0"/>
              </a:rPr>
              <a:t>*</a:t>
            </a:r>
            <a:endParaRPr lang="sr-Latn-CS" sz="2400" dirty="0" smtClean="0">
              <a:latin typeface="Cambria" pitchFamily="18" charset="0"/>
            </a:endParaRPr>
          </a:p>
          <a:p>
            <a:pPr marL="457200" lvl="0" indent="-457200">
              <a:spcAft>
                <a:spcPts val="600"/>
              </a:spcAft>
              <a:buNone/>
            </a:pPr>
            <a:r>
              <a:rPr lang="sr-Latn-CS" sz="2400" b="1" dirty="0" smtClean="0">
                <a:latin typeface="Cambria" pitchFamily="18" charset="0"/>
              </a:rPr>
              <a:t>	</a:t>
            </a:r>
            <a:r>
              <a:rPr lang="sr-Latn-CS" sz="2400" b="1" dirty="0" smtClean="0">
                <a:latin typeface="Cambria" pitchFamily="18" charset="0"/>
                <a:hlinkClick r:id="rId3"/>
              </a:rPr>
              <a:t>http</a:t>
            </a:r>
            <a:r>
              <a:rPr lang="sr-Latn-CS" sz="2400" b="1" dirty="0" smtClean="0">
                <a:latin typeface="Cambria" pitchFamily="18" charset="0"/>
                <a:hlinkClick r:id="rId3"/>
              </a:rPr>
              <a:t>://digitalnapismenost.rs/</a:t>
            </a:r>
            <a:endParaRPr lang="sr-Latn-CS" sz="2400" dirty="0" smtClean="0">
              <a:latin typeface="Cambria" pitchFamily="18" charset="0"/>
            </a:endParaRPr>
          </a:p>
          <a:p>
            <a:pPr>
              <a:spcAft>
                <a:spcPts val="600"/>
              </a:spcAft>
              <a:buNone/>
            </a:pPr>
            <a:endParaRPr lang="sr-Latn-CS" sz="2400" b="1" dirty="0">
              <a:latin typeface="Cambria"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26</a:t>
            </a:fld>
            <a:endParaRPr lang="en-US" dirty="0"/>
          </a:p>
        </p:txBody>
      </p:sp>
      <p:pic>
        <p:nvPicPr>
          <p:cNvPr id="6" name="Picture 2"/>
          <p:cNvPicPr>
            <a:picLocks noChangeAspect="1" noChangeArrowheads="1"/>
          </p:cNvPicPr>
          <p:nvPr/>
        </p:nvPicPr>
        <p:blipFill>
          <a:blip r:embed="rId4" cstate="print">
            <a:lum bright="20000" contrast="40000"/>
          </a:blip>
          <a:srcRect/>
          <a:stretch>
            <a:fillRect/>
          </a:stretch>
        </p:blipFill>
        <p:spPr bwMode="auto">
          <a:xfrm>
            <a:off x="3" y="0"/>
            <a:ext cx="609597"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895600"/>
            <a:ext cx="8229600" cy="1143000"/>
          </a:xfrm>
        </p:spPr>
        <p:txBody>
          <a:bodyPr>
            <a:normAutofit/>
          </a:bodyPr>
          <a:lstStyle/>
          <a:p>
            <a:pPr marL="342900" indent="-342900">
              <a:spcBef>
                <a:spcPct val="20000"/>
              </a:spcBef>
            </a:pPr>
            <a:r>
              <a:rPr lang="sr-Latn-CS" sz="4800" b="1" dirty="0" smtClean="0">
                <a:ln w="28575">
                  <a:solidFill>
                    <a:schemeClr val="tx1"/>
                  </a:solidFill>
                </a:ln>
                <a:latin typeface="Arial" pitchFamily="34" charset="0"/>
                <a:ea typeface="+mn-ea"/>
                <a:cs typeface="Arial" pitchFamily="34" charset="0"/>
              </a:rPr>
              <a:t>Rezultati istraživanja</a:t>
            </a:r>
            <a:endParaRPr lang="sr-Latn-CS" sz="4800" b="1" dirty="0">
              <a:ln w="28575">
                <a:solidFill>
                  <a:schemeClr val="tx1"/>
                </a:solidFill>
              </a:ln>
              <a:latin typeface="Arial" pitchFamily="34" charset="0"/>
              <a:ea typeface="+mn-ea"/>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27</a:t>
            </a:fld>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0" y="0"/>
            <a:ext cx="4038600" cy="685800"/>
          </a:xfrm>
          <a:prstGeom prst="rect">
            <a:avLst/>
          </a:prstGeom>
          <a:noFill/>
          <a:ln w="9525">
            <a:noFill/>
            <a:miter lim="800000"/>
            <a:headEnd/>
            <a:tailEnd/>
          </a:ln>
          <a:effectLst/>
        </p:spPr>
      </p:pic>
      <p:pic>
        <p:nvPicPr>
          <p:cNvPr id="11" name="Picture 2"/>
          <p:cNvPicPr>
            <a:picLocks noChangeAspect="1" noChangeArrowheads="1"/>
          </p:cNvPicPr>
          <p:nvPr/>
        </p:nvPicPr>
        <p:blipFill>
          <a:blip r:embed="rId3" cstate="print"/>
          <a:srcRect l="19608"/>
          <a:stretch>
            <a:fillRect/>
          </a:stretch>
        </p:blipFill>
        <p:spPr bwMode="auto">
          <a:xfrm>
            <a:off x="4038600" y="0"/>
            <a:ext cx="3124200" cy="685800"/>
          </a:xfrm>
          <a:prstGeom prst="rect">
            <a:avLst/>
          </a:prstGeom>
          <a:noFill/>
          <a:ln w="9525">
            <a:noFill/>
            <a:miter lim="800000"/>
            <a:headEnd/>
            <a:tailEnd/>
          </a:ln>
          <a:effectLst/>
        </p:spPr>
      </p:pic>
      <p:pic>
        <p:nvPicPr>
          <p:cNvPr id="13" name="Picture 2"/>
          <p:cNvPicPr>
            <a:picLocks noChangeAspect="1" noChangeArrowheads="1"/>
          </p:cNvPicPr>
          <p:nvPr/>
        </p:nvPicPr>
        <p:blipFill>
          <a:blip r:embed="rId3" cstate="print"/>
          <a:srcRect l="19608" r="27451"/>
          <a:stretch>
            <a:fillRect/>
          </a:stretch>
        </p:blipFill>
        <p:spPr bwMode="auto">
          <a:xfrm>
            <a:off x="7086600" y="0"/>
            <a:ext cx="2057400" cy="685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305800" cy="1143000"/>
          </a:xfrm>
        </p:spPr>
        <p:txBody>
          <a:bodyPr>
            <a:noAutofit/>
          </a:bodyPr>
          <a:lstStyle/>
          <a:p>
            <a:r>
              <a:rPr lang="sr-Latn-CS" sz="4000" b="1" dirty="0" smtClean="0">
                <a:ln>
                  <a:solidFill>
                    <a:sysClr val="windowText" lastClr="000000"/>
                  </a:solidFill>
                </a:ln>
                <a:latin typeface="Cambria" pitchFamily="18" charset="0"/>
              </a:rPr>
              <a:t>Analiza skale digitalne pismenosti</a:t>
            </a:r>
            <a:endParaRPr lang="sr-Latn-CS" sz="4000" b="1" dirty="0">
              <a:ln>
                <a:solidFill>
                  <a:sysClr val="windowText" lastClr="000000"/>
                </a:solidFill>
              </a:ln>
              <a:latin typeface="Cambria" pitchFamily="18"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28</a:t>
            </a:fld>
            <a:endParaRPr lang="en-US" dirty="0"/>
          </a:p>
        </p:txBody>
      </p:sp>
      <p:sp>
        <p:nvSpPr>
          <p:cNvPr id="7" name="Content Placeholder 6"/>
          <p:cNvSpPr>
            <a:spLocks noGrp="1"/>
          </p:cNvSpPr>
          <p:nvPr>
            <p:ph idx="1"/>
          </p:nvPr>
        </p:nvSpPr>
        <p:spPr>
          <a:xfrm>
            <a:off x="762000" y="1600202"/>
            <a:ext cx="7924800" cy="4525963"/>
          </a:xfrm>
        </p:spPr>
        <p:txBody>
          <a:bodyPr>
            <a:normAutofit/>
          </a:bodyPr>
          <a:lstStyle/>
          <a:p>
            <a:pPr>
              <a:spcBef>
                <a:spcPts val="600"/>
              </a:spcBef>
              <a:spcAft>
                <a:spcPts val="600"/>
              </a:spcAft>
            </a:pPr>
            <a:endParaRPr lang="sr-Latn-CS" sz="2400" dirty="0" smtClean="0">
              <a:latin typeface="Cambria" pitchFamily="18" charset="0"/>
            </a:endParaRPr>
          </a:p>
          <a:p>
            <a:pPr>
              <a:spcBef>
                <a:spcPts val="600"/>
              </a:spcBef>
              <a:spcAft>
                <a:spcPts val="600"/>
              </a:spcAft>
              <a:buFont typeface="Wingdings" pitchFamily="2" charset="2"/>
              <a:buChar char="§"/>
            </a:pPr>
            <a:r>
              <a:rPr lang="sr-Latn-CS" sz="2400" dirty="0" smtClean="0">
                <a:latin typeface="Cambria" pitchFamily="18" charset="0"/>
              </a:rPr>
              <a:t>Konstrukcija / validacija skale digitalne pismenosti: </a:t>
            </a:r>
            <a:r>
              <a:rPr lang="sr-Latn-CS" sz="2400" b="1" dirty="0" smtClean="0">
                <a:latin typeface="Cambria" pitchFamily="18" charset="0"/>
              </a:rPr>
              <a:t>Teorija stavskog odgovora </a:t>
            </a:r>
            <a:r>
              <a:rPr lang="sr-Latn-CS" sz="2400" dirty="0" smtClean="0">
                <a:latin typeface="Cambria" pitchFamily="18" charset="0"/>
              </a:rPr>
              <a:t>(</a:t>
            </a:r>
            <a:r>
              <a:rPr lang="sr-Latn-CS" sz="2400" b="1" dirty="0" smtClean="0">
                <a:latin typeface="Cambria" pitchFamily="18" charset="0"/>
              </a:rPr>
              <a:t>TSO) –  jednoparametarski model Dž. Raša </a:t>
            </a:r>
            <a:r>
              <a:rPr lang="sr-Latn-CS" sz="2400" dirty="0" smtClean="0">
                <a:latin typeface="Cambria" pitchFamily="18" charset="0"/>
              </a:rPr>
              <a:t>(Fajgelj, 2013)</a:t>
            </a:r>
          </a:p>
          <a:p>
            <a:pPr>
              <a:spcBef>
                <a:spcPts val="600"/>
              </a:spcBef>
              <a:spcAft>
                <a:spcPts val="600"/>
              </a:spcAft>
              <a:buFont typeface="Wingdings" pitchFamily="2" charset="2"/>
              <a:buChar char="§"/>
            </a:pPr>
            <a:r>
              <a:rPr lang="sr-Latn-CS" sz="2400" dirty="0" smtClean="0">
                <a:latin typeface="Cambria" pitchFamily="18" charset="0"/>
              </a:rPr>
              <a:t>Jedna </a:t>
            </a:r>
            <a:r>
              <a:rPr lang="sr-Latn-CS" sz="2400" dirty="0" smtClean="0">
                <a:latin typeface="Cambria" pitchFamily="18" charset="0"/>
              </a:rPr>
              <a:t>od osnovnih pretpostavki većine TSO modela – </a:t>
            </a:r>
            <a:r>
              <a:rPr lang="sr-Latn-CS" sz="2400" b="1" dirty="0" smtClean="0">
                <a:latin typeface="Cambria" pitchFamily="18" charset="0"/>
              </a:rPr>
              <a:t>jednodimenzionalnost*: svi ajtemi imaju zajednički predmet merenja </a:t>
            </a:r>
            <a:endParaRPr lang="sr-Latn-CS" sz="2400" b="1" dirty="0" smtClean="0">
              <a:latin typeface="Cambria" pitchFamily="18" charset="0"/>
            </a:endParaRPr>
          </a:p>
          <a:p>
            <a:pPr>
              <a:spcBef>
                <a:spcPts val="600"/>
              </a:spcBef>
              <a:spcAft>
                <a:spcPts val="600"/>
              </a:spcAft>
              <a:buFont typeface="Wingdings" pitchFamily="2" charset="2"/>
              <a:buChar char="§"/>
            </a:pPr>
            <a:r>
              <a:rPr lang="sr-Latn-CS" sz="2400" b="1" dirty="0" smtClean="0">
                <a:latin typeface="Cambria" pitchFamily="18" charset="0"/>
              </a:rPr>
              <a:t>Pouzdanost procene sposobnosti ispitanika .84, pouzdanost procene težine ajtema .96</a:t>
            </a:r>
          </a:p>
          <a:p>
            <a:pPr>
              <a:spcBef>
                <a:spcPts val="600"/>
              </a:spcBef>
              <a:spcAft>
                <a:spcPts val="600"/>
              </a:spcAft>
              <a:buFont typeface="Wingdings" pitchFamily="2" charset="2"/>
              <a:buChar char="§"/>
            </a:pPr>
            <a:r>
              <a:rPr lang="sr-Latn-CS" sz="2400" b="1" dirty="0" smtClean="0">
                <a:latin typeface="Cambria" pitchFamily="18" charset="0"/>
              </a:rPr>
              <a:t>Vrednosti infita i autfita blizu 1</a:t>
            </a:r>
          </a:p>
          <a:p>
            <a:pPr>
              <a:spcBef>
                <a:spcPts val="600"/>
              </a:spcBef>
              <a:spcAft>
                <a:spcPts val="600"/>
              </a:spcAft>
            </a:pPr>
            <a:endParaRPr lang="sr-Latn-CS" sz="2400" b="1" dirty="0" smtClean="0">
              <a:latin typeface="Cambria" pitchFamily="18" charset="0"/>
            </a:endParaRPr>
          </a:p>
          <a:p>
            <a:pPr>
              <a:spcBef>
                <a:spcPts val="600"/>
              </a:spcBef>
              <a:spcAft>
                <a:spcPts val="600"/>
              </a:spcAft>
            </a:pPr>
            <a:endParaRPr lang="sr-Latn-CS" sz="2400" dirty="0">
              <a:latin typeface="Cambria" pitchFamily="18" charset="0"/>
            </a:endParaRPr>
          </a:p>
        </p:txBody>
      </p:sp>
      <p:pic>
        <p:nvPicPr>
          <p:cNvPr id="8" name="Picture 2" descr="C:\Users\Dobrinka\Desktop\DOKTORAT\0 i 1 uska.jpg"/>
          <p:cNvPicPr>
            <a:picLocks noChangeAspect="1" noChangeArrowheads="1"/>
          </p:cNvPicPr>
          <p:nvPr/>
        </p:nvPicPr>
        <p:blipFill>
          <a:blip r:embed="rId3" cstate="print">
            <a:lum bright="30000" contrast="40000"/>
          </a:blip>
          <a:srcRect/>
          <a:stretch>
            <a:fillRect/>
          </a:stretch>
        </p:blipFill>
        <p:spPr bwMode="auto">
          <a:xfrm>
            <a:off x="0" y="0"/>
            <a:ext cx="609600" cy="6858000"/>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mtClean="0"/>
              <a:pPr/>
              <a:t>29</a:t>
            </a:fld>
            <a:endParaRPr lang="en-US" dirty="0"/>
          </a:p>
        </p:txBody>
      </p:sp>
      <p:pic>
        <p:nvPicPr>
          <p:cNvPr id="1026" name="Picture 2"/>
          <p:cNvPicPr>
            <a:picLocks noChangeAspect="1" noChangeArrowheads="1"/>
          </p:cNvPicPr>
          <p:nvPr/>
        </p:nvPicPr>
        <p:blipFill>
          <a:blip r:embed="rId3" cstate="print">
            <a:lum bright="-10000" contrast="20000"/>
          </a:blip>
          <a:srcRect l="25625" t="11000" r="25625" b="6000"/>
          <a:stretch>
            <a:fillRect/>
          </a:stretch>
        </p:blipFill>
        <p:spPr bwMode="auto">
          <a:xfrm>
            <a:off x="1600200" y="228600"/>
            <a:ext cx="5943600" cy="6324600"/>
          </a:xfrm>
          <a:prstGeom prst="rect">
            <a:avLst/>
          </a:prstGeom>
          <a:noFill/>
          <a:ln>
            <a:noFill/>
          </a:ln>
        </p:spPr>
      </p:pic>
      <p:sp>
        <p:nvSpPr>
          <p:cNvPr id="7" name="TextBox 6"/>
          <p:cNvSpPr txBox="1"/>
          <p:nvPr/>
        </p:nvSpPr>
        <p:spPr>
          <a:xfrm>
            <a:off x="5334000" y="5867400"/>
            <a:ext cx="3657600" cy="400110"/>
          </a:xfrm>
          <a:prstGeom prst="rect">
            <a:avLst/>
          </a:prstGeom>
          <a:noFill/>
        </p:spPr>
        <p:txBody>
          <a:bodyPr wrap="square" rtlCol="0">
            <a:spAutoFit/>
          </a:bodyPr>
          <a:lstStyle/>
          <a:p>
            <a:r>
              <a:rPr lang="sr-Latn-CS" sz="2000" b="1" dirty="0" smtClean="0">
                <a:ln w="3175">
                  <a:noFill/>
                </a:ln>
                <a:latin typeface="Cambria" pitchFamily="18" charset="0"/>
              </a:rPr>
              <a:t>Mapa ispitanika i ajtema (1)</a:t>
            </a:r>
            <a:endParaRPr lang="sr-Latn-CS" sz="2000" b="1" dirty="0">
              <a:ln w="3175">
                <a:noFill/>
              </a:ln>
              <a:latin typeface="Cambria" pitchFamily="18" charset="0"/>
            </a:endParaRPr>
          </a:p>
        </p:txBody>
      </p:sp>
      <p:sp>
        <p:nvSpPr>
          <p:cNvPr id="8" name="Oval 7"/>
          <p:cNvSpPr/>
          <p:nvPr/>
        </p:nvSpPr>
        <p:spPr>
          <a:xfrm>
            <a:off x="3124200" y="2819400"/>
            <a:ext cx="228600" cy="228600"/>
          </a:xfrm>
          <a:prstGeom prst="ellipse">
            <a:avLst/>
          </a:prstGeom>
          <a:noFill/>
          <a:ln w="38100">
            <a:solidFill>
              <a:srgbClr val="409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a:p>
        </p:txBody>
      </p:sp>
      <p:sp>
        <p:nvSpPr>
          <p:cNvPr id="10" name="Oval 9"/>
          <p:cNvSpPr/>
          <p:nvPr/>
        </p:nvSpPr>
        <p:spPr>
          <a:xfrm>
            <a:off x="3048000" y="3124200"/>
            <a:ext cx="228600" cy="228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a:p>
        </p:txBody>
      </p:sp>
      <p:cxnSp>
        <p:nvCxnSpPr>
          <p:cNvPr id="12" name="Straight Arrow Connector 11"/>
          <p:cNvCxnSpPr/>
          <p:nvPr/>
        </p:nvCxnSpPr>
        <p:spPr>
          <a:xfrm flipH="1">
            <a:off x="1219200" y="1600200"/>
            <a:ext cx="175260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219200" y="5715000"/>
            <a:ext cx="175260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57200" y="5574268"/>
            <a:ext cx="685800" cy="369332"/>
          </a:xfrm>
          <a:prstGeom prst="rect">
            <a:avLst/>
          </a:prstGeom>
          <a:noFill/>
        </p:spPr>
        <p:txBody>
          <a:bodyPr wrap="square" rtlCol="0">
            <a:spAutoFit/>
          </a:bodyPr>
          <a:lstStyle/>
          <a:p>
            <a:r>
              <a:rPr lang="sr-Latn-CS" b="1" dirty="0" smtClean="0"/>
              <a:t>155</a:t>
            </a:r>
            <a:endParaRPr lang="sr-Latn-CS" b="1" dirty="0"/>
          </a:p>
        </p:txBody>
      </p:sp>
      <p:sp>
        <p:nvSpPr>
          <p:cNvPr id="15" name="TextBox 14"/>
          <p:cNvSpPr txBox="1"/>
          <p:nvPr/>
        </p:nvSpPr>
        <p:spPr>
          <a:xfrm>
            <a:off x="457200" y="1371600"/>
            <a:ext cx="685800" cy="369332"/>
          </a:xfrm>
          <a:prstGeom prst="rect">
            <a:avLst/>
          </a:prstGeom>
          <a:noFill/>
        </p:spPr>
        <p:txBody>
          <a:bodyPr wrap="square" rtlCol="0">
            <a:spAutoFit/>
          </a:bodyPr>
          <a:lstStyle/>
          <a:p>
            <a:r>
              <a:rPr lang="sr-Latn-CS" b="1" dirty="0" smtClean="0"/>
              <a:t>671</a:t>
            </a:r>
            <a:endParaRPr lang="sr-Latn-CS" b="1" dirty="0"/>
          </a:p>
        </p:txBody>
      </p:sp>
      <p:cxnSp>
        <p:nvCxnSpPr>
          <p:cNvPr id="19" name="Straight Arrow Connector 18"/>
          <p:cNvCxnSpPr/>
          <p:nvPr/>
        </p:nvCxnSpPr>
        <p:spPr>
          <a:xfrm>
            <a:off x="3886200" y="685800"/>
            <a:ext cx="4114800" cy="0"/>
          </a:xfrm>
          <a:prstGeom prst="straightConnector1">
            <a:avLst/>
          </a:prstGeom>
          <a:ln w="38100">
            <a:solidFill>
              <a:srgbClr val="409828"/>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733800" y="5029200"/>
            <a:ext cx="4114800" cy="0"/>
          </a:xfrm>
          <a:prstGeom prst="straightConnector1">
            <a:avLst/>
          </a:prstGeom>
          <a:ln w="38100">
            <a:solidFill>
              <a:srgbClr val="409828"/>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924800" y="4876800"/>
            <a:ext cx="685800" cy="369332"/>
          </a:xfrm>
          <a:prstGeom prst="rect">
            <a:avLst/>
          </a:prstGeom>
          <a:noFill/>
        </p:spPr>
        <p:txBody>
          <a:bodyPr wrap="square" rtlCol="0">
            <a:spAutoFit/>
          </a:bodyPr>
          <a:lstStyle/>
          <a:p>
            <a:r>
              <a:rPr lang="sr-Latn-CS" b="1" dirty="0" smtClean="0"/>
              <a:t>236</a:t>
            </a:r>
            <a:endParaRPr lang="sr-Latn-CS" b="1" dirty="0"/>
          </a:p>
        </p:txBody>
      </p:sp>
      <p:sp>
        <p:nvSpPr>
          <p:cNvPr id="24" name="TextBox 23"/>
          <p:cNvSpPr txBox="1"/>
          <p:nvPr/>
        </p:nvSpPr>
        <p:spPr>
          <a:xfrm>
            <a:off x="8077200" y="533400"/>
            <a:ext cx="685800" cy="369332"/>
          </a:xfrm>
          <a:prstGeom prst="rect">
            <a:avLst/>
          </a:prstGeom>
          <a:noFill/>
        </p:spPr>
        <p:txBody>
          <a:bodyPr wrap="square" rtlCol="0">
            <a:spAutoFit/>
          </a:bodyPr>
          <a:lstStyle/>
          <a:p>
            <a:r>
              <a:rPr lang="sr-Latn-CS" b="1" dirty="0" smtClean="0"/>
              <a:t>779</a:t>
            </a:r>
            <a:endParaRPr lang="sr-Latn-CS"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wipe(down)">
                                      <p:cBhvr>
                                        <p:cTn id="15" dur="500"/>
                                        <p:tgtEl>
                                          <p:spTgt spid="14">
                                            <p:txEl>
                                              <p:pRg st="0" end="0"/>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wipe(down)">
                                      <p:cBhvr>
                                        <p:cTn id="18" dur="500"/>
                                        <p:tgtEl>
                                          <p:spTgt spid="1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par>
                                <p:cTn id="24" presetID="22" presetClass="entr" presetSubtype="4"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3">
                                            <p:txEl>
                                              <p:pRg st="0" end="0"/>
                                            </p:txEl>
                                          </p:spTgt>
                                        </p:tgtEl>
                                        <p:attrNameLst>
                                          <p:attrName>style.visibility</p:attrName>
                                        </p:attrNameLst>
                                      </p:cBhvr>
                                      <p:to>
                                        <p:strVal val="visible"/>
                                      </p:to>
                                    </p:set>
                                    <p:animEffect transition="in" filter="wipe(down)">
                                      <p:cBhvr>
                                        <p:cTn id="31" dur="500"/>
                                        <p:tgtEl>
                                          <p:spTgt spid="23">
                                            <p:txEl>
                                              <p:pRg st="0" end="0"/>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4">
                                            <p:txEl>
                                              <p:pRg st="0" end="0"/>
                                            </p:txEl>
                                          </p:spTgt>
                                        </p:tgtEl>
                                        <p:attrNameLst>
                                          <p:attrName>style.visibility</p:attrName>
                                        </p:attrNameLst>
                                      </p:cBhvr>
                                      <p:to>
                                        <p:strVal val="visible"/>
                                      </p:to>
                                    </p:set>
                                    <p:animEffect transition="in" filter="wipe(down)">
                                      <p:cBhvr>
                                        <p:cTn id="34" dur="500"/>
                                        <p:tgtEl>
                                          <p:spTgt spid="2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down)">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4" grpId="0" build="allAtOnce"/>
      <p:bldP spid="15" grpId="0" build="allAtOnce"/>
      <p:bldP spid="23" grpId="0" build="allAtOnce"/>
      <p:bldP spid="24"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
          <p:cNvPicPr>
            <a:picLocks noChangeAspect="1" noChangeArrowheads="1"/>
          </p:cNvPicPr>
          <p:nvPr/>
        </p:nvPicPr>
        <p:blipFill>
          <a:blip r:embed="rId3" cstate="print">
            <a:lum bright="-40000" contrast="40000"/>
          </a:blip>
          <a:srcRect l="15000" t="43000" r="11250" b="7746"/>
          <a:stretch>
            <a:fillRect/>
          </a:stretch>
        </p:blipFill>
        <p:spPr bwMode="auto">
          <a:xfrm>
            <a:off x="0" y="990600"/>
            <a:ext cx="9144000" cy="5867400"/>
          </a:xfrm>
          <a:prstGeom prst="rect">
            <a:avLst/>
          </a:prstGeom>
          <a:noFill/>
          <a:ln w="9525">
            <a:noFill/>
            <a:miter lim="800000"/>
            <a:headEnd/>
            <a:tailEnd/>
          </a:ln>
        </p:spPr>
      </p:pic>
      <p:sp>
        <p:nvSpPr>
          <p:cNvPr id="9" name="Title 8"/>
          <p:cNvSpPr>
            <a:spLocks noGrp="1"/>
          </p:cNvSpPr>
          <p:nvPr>
            <p:ph type="title"/>
          </p:nvPr>
        </p:nvSpPr>
        <p:spPr>
          <a:xfrm>
            <a:off x="1752600" y="76200"/>
            <a:ext cx="5562600" cy="685800"/>
          </a:xfrm>
          <a:solidFill>
            <a:schemeClr val="bg1"/>
          </a:solidFill>
        </p:spPr>
        <p:txBody>
          <a:bodyPr>
            <a:noAutofit/>
          </a:bodyPr>
          <a:lstStyle/>
          <a:p>
            <a:pPr lvl="0"/>
            <a:r>
              <a:rPr lang="sr-Latn-CS" sz="3200" b="1" dirty="0" smtClean="0">
                <a:latin typeface="Cambria" pitchFamily="18" charset="0"/>
                <a:hlinkClick r:id="rId4"/>
              </a:rPr>
              <a:t/>
            </a:r>
            <a:br>
              <a:rPr lang="sr-Latn-CS" sz="3200" b="1" dirty="0" smtClean="0">
                <a:latin typeface="Cambria" pitchFamily="18" charset="0"/>
                <a:hlinkClick r:id="rId4"/>
              </a:rPr>
            </a:br>
            <a:r>
              <a:rPr lang="sr-Latn-CS" sz="3200" b="1" dirty="0" smtClean="0">
                <a:latin typeface="Cambria" pitchFamily="18" charset="0"/>
                <a:hlinkClick r:id="rId4"/>
              </a:rPr>
              <a:t>www.internetlivestats.com</a:t>
            </a:r>
            <a:r>
              <a:rPr lang="sr-Latn-CS" sz="3200" b="1" dirty="0" smtClean="0">
                <a:latin typeface="Cambria" pitchFamily="18" charset="0"/>
              </a:rPr>
              <a:t/>
            </a:r>
            <a:br>
              <a:rPr lang="sr-Latn-CS" sz="3200" b="1" dirty="0" smtClean="0">
                <a:latin typeface="Cambria" pitchFamily="18" charset="0"/>
              </a:rPr>
            </a:br>
            <a:endParaRPr lang="sr-Latn-CS" sz="3200" dirty="0"/>
          </a:p>
        </p:txBody>
      </p:sp>
      <p:pic>
        <p:nvPicPr>
          <p:cNvPr id="10" name="Picture 2"/>
          <p:cNvPicPr>
            <a:picLocks noChangeAspect="1" noChangeArrowheads="1"/>
          </p:cNvPicPr>
          <p:nvPr/>
        </p:nvPicPr>
        <p:blipFill>
          <a:blip r:embed="rId5" cstate="print">
            <a:lum bright="-30000" contrast="40000"/>
          </a:blip>
          <a:srcRect l="11250" t="48000" r="65000" b="20179"/>
          <a:stretch>
            <a:fillRect/>
          </a:stretch>
        </p:blipFill>
        <p:spPr bwMode="auto">
          <a:xfrm>
            <a:off x="6096000" y="1524000"/>
            <a:ext cx="2590800" cy="2133599"/>
          </a:xfrm>
          <a:prstGeom prst="rect">
            <a:avLst/>
          </a:prstGeom>
          <a:noFill/>
          <a:ln w="9525">
            <a:solidFill>
              <a:schemeClr val="tx1">
                <a:lumMod val="95000"/>
                <a:lumOff val="5000"/>
              </a:schemeClr>
            </a:solidFill>
            <a:miter lim="800000"/>
            <a:headEnd/>
            <a:tailEnd/>
          </a:ln>
        </p:spPr>
      </p:pic>
      <p:pic>
        <p:nvPicPr>
          <p:cNvPr id="15" name="Picture 3"/>
          <p:cNvPicPr>
            <a:picLocks noChangeAspect="1" noChangeArrowheads="1"/>
          </p:cNvPicPr>
          <p:nvPr/>
        </p:nvPicPr>
        <p:blipFill>
          <a:blip r:embed="rId6" cstate="print">
            <a:lum bright="-30000" contrast="40000"/>
          </a:blip>
          <a:srcRect l="11250" t="36000" r="65000" b="33143"/>
          <a:stretch>
            <a:fillRect/>
          </a:stretch>
        </p:blipFill>
        <p:spPr bwMode="auto">
          <a:xfrm>
            <a:off x="3200400" y="1524000"/>
            <a:ext cx="2667000" cy="2133600"/>
          </a:xfrm>
          <a:prstGeom prst="rect">
            <a:avLst/>
          </a:prstGeom>
          <a:noFill/>
          <a:ln w="9525">
            <a:solidFill>
              <a:schemeClr val="tx1">
                <a:lumMod val="95000"/>
                <a:lumOff val="5000"/>
              </a:schemeClr>
            </a:solidFill>
            <a:miter lim="800000"/>
            <a:headEnd/>
            <a:tailEnd/>
          </a:ln>
        </p:spPr>
      </p:pic>
      <p:pic>
        <p:nvPicPr>
          <p:cNvPr id="17" name="Picture 5"/>
          <p:cNvPicPr>
            <a:picLocks noChangeAspect="1" noChangeArrowheads="1"/>
          </p:cNvPicPr>
          <p:nvPr/>
        </p:nvPicPr>
        <p:blipFill>
          <a:blip r:embed="rId7" cstate="print">
            <a:lum bright="-30000" contrast="40000"/>
          </a:blip>
          <a:srcRect l="63750" t="30184" r="13179" b="39041"/>
          <a:stretch>
            <a:fillRect/>
          </a:stretch>
        </p:blipFill>
        <p:spPr bwMode="auto">
          <a:xfrm>
            <a:off x="380999" y="4165542"/>
            <a:ext cx="2623799" cy="2082858"/>
          </a:xfrm>
          <a:prstGeom prst="rect">
            <a:avLst/>
          </a:prstGeom>
          <a:noFill/>
          <a:ln w="9525">
            <a:solidFill>
              <a:schemeClr val="tx1">
                <a:lumMod val="95000"/>
                <a:lumOff val="5000"/>
              </a:schemeClr>
            </a:solidFill>
            <a:miter lim="800000"/>
            <a:headEnd/>
            <a:tailEnd/>
          </a:ln>
        </p:spPr>
      </p:pic>
      <p:pic>
        <p:nvPicPr>
          <p:cNvPr id="18" name="Picture 6"/>
          <p:cNvPicPr>
            <a:picLocks noChangeAspect="1" noChangeArrowheads="1"/>
          </p:cNvPicPr>
          <p:nvPr/>
        </p:nvPicPr>
        <p:blipFill>
          <a:blip r:embed="rId8" cstate="print">
            <a:lum bright="-30000" contrast="40000"/>
          </a:blip>
          <a:srcRect l="38125" t="30000" r="39375" b="39000"/>
          <a:stretch>
            <a:fillRect/>
          </a:stretch>
        </p:blipFill>
        <p:spPr bwMode="auto">
          <a:xfrm>
            <a:off x="3200400" y="4180417"/>
            <a:ext cx="2667000" cy="2067983"/>
          </a:xfrm>
          <a:prstGeom prst="rect">
            <a:avLst/>
          </a:prstGeom>
          <a:noFill/>
          <a:ln w="9525">
            <a:solidFill>
              <a:schemeClr val="tx1">
                <a:lumMod val="95000"/>
                <a:lumOff val="5000"/>
              </a:schemeClr>
            </a:solidFill>
            <a:miter lim="800000"/>
            <a:headEnd/>
            <a:tailEnd/>
          </a:ln>
        </p:spPr>
      </p:pic>
      <p:pic>
        <p:nvPicPr>
          <p:cNvPr id="19" name="Picture 7"/>
          <p:cNvPicPr>
            <a:picLocks noChangeAspect="1" noChangeArrowheads="1"/>
          </p:cNvPicPr>
          <p:nvPr/>
        </p:nvPicPr>
        <p:blipFill>
          <a:blip r:embed="rId9" cstate="print">
            <a:lum bright="-30000" contrast="40000"/>
          </a:blip>
          <a:srcRect l="63750" t="41185" r="13199" b="28000"/>
          <a:stretch>
            <a:fillRect/>
          </a:stretch>
        </p:blipFill>
        <p:spPr bwMode="auto">
          <a:xfrm>
            <a:off x="6096000" y="4191000"/>
            <a:ext cx="2590800" cy="2057400"/>
          </a:xfrm>
          <a:prstGeom prst="rect">
            <a:avLst/>
          </a:prstGeom>
          <a:noFill/>
          <a:ln w="9525">
            <a:solidFill>
              <a:schemeClr val="tx1">
                <a:lumMod val="95000"/>
                <a:lumOff val="5000"/>
              </a:schemeClr>
            </a:solidFill>
            <a:miter lim="800000"/>
            <a:headEnd/>
            <a:tailEnd/>
          </a:ln>
        </p:spPr>
      </p:pic>
      <p:pic>
        <p:nvPicPr>
          <p:cNvPr id="11" name="Picture 2"/>
          <p:cNvPicPr>
            <a:picLocks noGrp="1" noChangeAspect="1" noChangeArrowheads="1"/>
          </p:cNvPicPr>
          <p:nvPr>
            <p:ph idx="1"/>
          </p:nvPr>
        </p:nvPicPr>
        <p:blipFill>
          <a:blip r:embed="rId10" cstate="print">
            <a:lum bright="-30000" contrast="40000"/>
          </a:blip>
          <a:srcRect l="11656" t="42090" r="65322" b="26865"/>
          <a:stretch>
            <a:fillRect/>
          </a:stretch>
        </p:blipFill>
        <p:spPr bwMode="auto">
          <a:xfrm>
            <a:off x="381000" y="1524000"/>
            <a:ext cx="2628000" cy="2164235"/>
          </a:xfrm>
          <a:prstGeom prst="rect">
            <a:avLst/>
          </a:prstGeom>
          <a:noFill/>
          <a:ln w="9525">
            <a:solidFill>
              <a:schemeClr val="tx1">
                <a:lumMod val="95000"/>
                <a:lumOff val="5000"/>
              </a:schemeClr>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0-#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1+#ppt_w/2"/>
                                          </p:val>
                                        </p:tav>
                                        <p:tav tm="100000">
                                          <p:val>
                                            <p:strVal val="#ppt_x"/>
                                          </p:val>
                                        </p:tav>
                                      </p:tavLst>
                                    </p:anim>
                                    <p:anim calcmode="lin" valueType="num">
                                      <p:cBhvr additive="base">
                                        <p:cTn id="44"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924800" cy="1143000"/>
          </a:xfrm>
        </p:spPr>
        <p:txBody>
          <a:bodyPr>
            <a:normAutofit fontScale="90000"/>
          </a:bodyPr>
          <a:lstStyle/>
          <a:p>
            <a:r>
              <a:rPr lang="sr-Latn-CS" b="1" dirty="0" smtClean="0">
                <a:ln>
                  <a:solidFill>
                    <a:sysClr val="windowText" lastClr="000000"/>
                  </a:solidFill>
                </a:ln>
                <a:latin typeface="Cambria" pitchFamily="18" charset="0"/>
              </a:rPr>
              <a:t>Opšta skala digitalne pismenosti</a:t>
            </a:r>
            <a:endParaRPr lang="sr-Latn-CS" b="1" dirty="0">
              <a:ln>
                <a:solidFill>
                  <a:sysClr val="windowText" lastClr="000000"/>
                </a:solidFill>
              </a:ln>
              <a:latin typeface="Cambria" pitchFamily="18" charset="0"/>
            </a:endParaRPr>
          </a:p>
        </p:txBody>
      </p:sp>
      <p:sp>
        <p:nvSpPr>
          <p:cNvPr id="3" name="Content Placeholder 2"/>
          <p:cNvSpPr>
            <a:spLocks noGrp="1"/>
          </p:cNvSpPr>
          <p:nvPr>
            <p:ph idx="1"/>
          </p:nvPr>
        </p:nvSpPr>
        <p:spPr>
          <a:xfrm>
            <a:off x="838200" y="1600202"/>
            <a:ext cx="7848600" cy="4525963"/>
          </a:xfrm>
        </p:spPr>
        <p:txBody>
          <a:bodyPr>
            <a:normAutofit/>
          </a:bodyPr>
          <a:lstStyle/>
          <a:p>
            <a:pPr>
              <a:buFont typeface="Wingdings" pitchFamily="2" charset="2"/>
              <a:buChar char="§"/>
            </a:pPr>
            <a:endParaRPr lang="sr-Latn-CS" sz="2400" dirty="0" smtClean="0">
              <a:latin typeface="Cambria" pitchFamily="18" charset="0"/>
            </a:endParaRPr>
          </a:p>
          <a:p>
            <a:pPr>
              <a:buFont typeface="Wingdings" pitchFamily="2" charset="2"/>
              <a:buChar char="§"/>
            </a:pPr>
            <a:endParaRPr lang="sr-Latn-CS" sz="2400" dirty="0" smtClean="0">
              <a:latin typeface="Cambria" pitchFamily="18" charset="0"/>
            </a:endParaRPr>
          </a:p>
          <a:p>
            <a:pPr>
              <a:buFont typeface="Wingdings" pitchFamily="2" charset="2"/>
              <a:buChar char="§"/>
            </a:pPr>
            <a:r>
              <a:rPr lang="sr-Latn-CS" sz="2400" b="1" dirty="0" smtClean="0">
                <a:latin typeface="Cambria" pitchFamily="18" charset="0"/>
              </a:rPr>
              <a:t>Razvojna,  hijerahijska</a:t>
            </a:r>
          </a:p>
          <a:p>
            <a:pPr>
              <a:buFont typeface="Wingdings" pitchFamily="2" charset="2"/>
              <a:buChar char="§"/>
            </a:pPr>
            <a:r>
              <a:rPr lang="sr-Latn-CS" sz="2400" b="1" dirty="0" smtClean="0">
                <a:latin typeface="Cambria" pitchFamily="18" charset="0"/>
              </a:rPr>
              <a:t>7 nivoa </a:t>
            </a:r>
            <a:r>
              <a:rPr lang="sr-Latn-CS" sz="2400" dirty="0" smtClean="0">
                <a:latin typeface="Cambria" pitchFamily="18" charset="0"/>
              </a:rPr>
              <a:t>+ ispod prvog nivoa</a:t>
            </a:r>
          </a:p>
          <a:p>
            <a:pPr>
              <a:buFont typeface="Wingdings" pitchFamily="2" charset="2"/>
              <a:buChar char="§"/>
            </a:pPr>
            <a:r>
              <a:rPr lang="sr-Latn-CS" sz="2400" dirty="0" smtClean="0">
                <a:latin typeface="Cambria" pitchFamily="18" charset="0"/>
              </a:rPr>
              <a:t>Opisana jezikom </a:t>
            </a:r>
            <a:r>
              <a:rPr lang="sr-Latn-CS" sz="2400" b="1" dirty="0" smtClean="0">
                <a:latin typeface="Cambria" pitchFamily="18" charset="0"/>
              </a:rPr>
              <a:t>kompetencija</a:t>
            </a:r>
            <a:endParaRPr lang="sr-Latn-CS" sz="2400" dirty="0" smtClean="0">
              <a:latin typeface="Cambria" pitchFamily="18" charset="0"/>
            </a:endParaRPr>
          </a:p>
          <a:p>
            <a:pPr>
              <a:buFont typeface="Wingdings" pitchFamily="2" charset="2"/>
              <a:buChar char="§"/>
            </a:pPr>
            <a:r>
              <a:rPr lang="sr-Latn-CS" sz="2400" dirty="0" smtClean="0">
                <a:latin typeface="Cambria" pitchFamily="18" charset="0"/>
              </a:rPr>
              <a:t>Nivoi skale korespondiraju sa nivoima </a:t>
            </a:r>
            <a:r>
              <a:rPr lang="sr-Latn-CS" sz="2400" b="1" dirty="0" smtClean="0">
                <a:latin typeface="Cambria" pitchFamily="18" charset="0"/>
              </a:rPr>
              <a:t>revidirane verzije Blumove taksonomije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dirty="0"/>
          </a:p>
        </p:txBody>
      </p:sp>
      <p:pic>
        <p:nvPicPr>
          <p:cNvPr id="5" name="Picture 2" descr="C:\Users\Dobrinka\Desktop\DOKTORAT\0 i 1 uska.jpg"/>
          <p:cNvPicPr>
            <a:picLocks noChangeAspect="1" noChangeArrowheads="1"/>
          </p:cNvPicPr>
          <p:nvPr/>
        </p:nvPicPr>
        <p:blipFill>
          <a:blip r:embed="rId3" cstate="print">
            <a:lum bright="30000" contrast="40000"/>
          </a:blip>
          <a:srcRect/>
          <a:stretch>
            <a:fillRect/>
          </a:stretch>
        </p:blipFill>
        <p:spPr bwMode="auto">
          <a:xfrm>
            <a:off x="0" y="0"/>
            <a:ext cx="609600" cy="68580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CS" b="1" dirty="0" smtClean="0">
                <a:ln>
                  <a:solidFill>
                    <a:sysClr val="windowText" lastClr="000000"/>
                  </a:solidFill>
                </a:ln>
                <a:latin typeface="Cambria" pitchFamily="18" charset="0"/>
              </a:rPr>
              <a:t>Nivoi postignuća (% učenika) </a:t>
            </a:r>
            <a:endParaRPr lang="sr-Latn-CS" b="1" dirty="0">
              <a:ln>
                <a:solidFill>
                  <a:sysClr val="windowText" lastClr="000000"/>
                </a:solidFill>
              </a:ln>
              <a:latin typeface="Cambria" pitchFamily="18" charset="0"/>
            </a:endParaRPr>
          </a:p>
        </p:txBody>
      </p:sp>
      <p:graphicFrame>
        <p:nvGraphicFramePr>
          <p:cNvPr id="5" name="Content Placeholder 4"/>
          <p:cNvGraphicFramePr>
            <a:graphicFrameLocks noGrp="1"/>
          </p:cNvGraphicFramePr>
          <p:nvPr>
            <p:ph idx="1"/>
          </p:nvPr>
        </p:nvGraphicFramePr>
        <p:xfrm>
          <a:off x="685800" y="1600200"/>
          <a:ext cx="7620000" cy="4260428"/>
        </p:xfrm>
        <a:graphic>
          <a:graphicData uri="http://schemas.openxmlformats.org/drawingml/2006/table">
            <a:tbl>
              <a:tblPr firstRow="1" bandRow="1">
                <a:tableStyleId>{5940675A-B579-460E-94D1-54222C63F5DA}</a:tableStyleId>
              </a:tblPr>
              <a:tblGrid>
                <a:gridCol w="1744133"/>
                <a:gridCol w="4142315"/>
                <a:gridCol w="1733552"/>
              </a:tblGrid>
              <a:tr h="467228">
                <a:tc>
                  <a:txBody>
                    <a:bodyPr/>
                    <a:lstStyle/>
                    <a:p>
                      <a:pPr algn="ctr"/>
                      <a:r>
                        <a:rPr lang="sr-Latn-CS" sz="1800" b="1" dirty="0" smtClean="0">
                          <a:ln>
                            <a:noFill/>
                          </a:ln>
                          <a:solidFill>
                            <a:schemeClr val="tx1"/>
                          </a:solidFill>
                          <a:latin typeface="Cambria" pitchFamily="18" charset="0"/>
                        </a:rPr>
                        <a:t>NIVO</a:t>
                      </a:r>
                      <a:endParaRPr lang="sr-Latn-CS" sz="1800" b="1" dirty="0">
                        <a:ln>
                          <a:noFill/>
                        </a:ln>
                        <a:solidFill>
                          <a:schemeClr val="tx1"/>
                        </a:solidFill>
                        <a:latin typeface="Cambri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alpha val="20000"/>
                      </a:srgbClr>
                    </a:solidFill>
                  </a:tcPr>
                </a:tc>
                <a:tc>
                  <a:txBody>
                    <a:bodyPr/>
                    <a:lstStyle/>
                    <a:p>
                      <a:pPr algn="ctr"/>
                      <a:endParaRPr lang="sr-Latn-CS" sz="2000" b="1" dirty="0">
                        <a:ln>
                          <a:noFill/>
                        </a:ln>
                        <a:solidFill>
                          <a:schemeClr val="tx1"/>
                        </a:solidFill>
                        <a:latin typeface="Cambri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alpha val="20000"/>
                      </a:srgbClr>
                    </a:solidFill>
                  </a:tcPr>
                </a:tc>
                <a:tc>
                  <a:txBody>
                    <a:bodyPr/>
                    <a:lstStyle/>
                    <a:p>
                      <a:pPr algn="ctr"/>
                      <a:r>
                        <a:rPr lang="sr-Latn-CS" sz="1800" b="1" dirty="0" smtClean="0">
                          <a:ln>
                            <a:noFill/>
                          </a:ln>
                          <a:solidFill>
                            <a:schemeClr val="tx1"/>
                          </a:solidFill>
                          <a:latin typeface="Cambria" pitchFamily="18" charset="0"/>
                        </a:rPr>
                        <a:t>% UČENIKA</a:t>
                      </a:r>
                      <a:endParaRPr lang="sr-Latn-CS" sz="1800" b="1" dirty="0">
                        <a:ln>
                          <a:noFill/>
                        </a:ln>
                        <a:solidFill>
                          <a:schemeClr val="tx1"/>
                        </a:solidFill>
                        <a:latin typeface="Cambri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alpha val="20000"/>
                      </a:srgbClr>
                    </a:solidFill>
                  </a:tcPr>
                </a:tc>
              </a:tr>
              <a:tr h="4741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r-Latn-CS" sz="2000" b="1" dirty="0" smtClean="0">
                          <a:ln>
                            <a:solidFill>
                              <a:schemeClr val="tx1"/>
                            </a:solidFill>
                          </a:ln>
                          <a:latin typeface="Cambria"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sr-Latn-CS" sz="2400" b="1" dirty="0">
                        <a:latin typeface="Cambri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sr-Latn-CS" sz="1800" b="1" dirty="0">
                        <a:ln>
                          <a:solidFill>
                            <a:schemeClr val="tx1"/>
                          </a:solidFill>
                        </a:ln>
                        <a:latin typeface="Cambri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74150">
                <a:tc>
                  <a:txBody>
                    <a:bodyPr/>
                    <a:lstStyle/>
                    <a:p>
                      <a:pPr algn="ctr"/>
                      <a:r>
                        <a:rPr lang="sr-Latn-CS" sz="2000" b="1" dirty="0" smtClean="0">
                          <a:ln>
                            <a:solidFill>
                              <a:schemeClr val="tx1"/>
                            </a:solidFill>
                          </a:ln>
                          <a:latin typeface="Cambria" pitchFamily="18" charset="0"/>
                        </a:rPr>
                        <a:t>6</a:t>
                      </a:r>
                      <a:endParaRPr lang="sr-Latn-CS" sz="2000" b="1" dirty="0">
                        <a:ln>
                          <a:solidFill>
                            <a:schemeClr val="tx1"/>
                          </a:solidFill>
                        </a:ln>
                        <a:latin typeface="Cambri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sr-Latn-CS" sz="2400" b="1" dirty="0">
                        <a:latin typeface="Cambri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sr-Latn-CS" sz="1800" b="1" dirty="0">
                        <a:ln>
                          <a:solidFill>
                            <a:schemeClr val="tx1"/>
                          </a:solidFill>
                        </a:ln>
                        <a:latin typeface="Cambri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4150">
                <a:tc>
                  <a:txBody>
                    <a:bodyPr/>
                    <a:lstStyle/>
                    <a:p>
                      <a:pPr algn="ctr"/>
                      <a:r>
                        <a:rPr lang="sr-Latn-CS" sz="2000" b="1" dirty="0" smtClean="0">
                          <a:ln>
                            <a:solidFill>
                              <a:schemeClr val="tx1"/>
                            </a:solidFill>
                          </a:ln>
                          <a:latin typeface="Cambria" pitchFamily="18" charset="0"/>
                        </a:rPr>
                        <a:t>5</a:t>
                      </a:r>
                      <a:endParaRPr lang="sr-Latn-CS" sz="2000" b="1" dirty="0">
                        <a:ln>
                          <a:solidFill>
                            <a:schemeClr val="tx1"/>
                          </a:solidFill>
                        </a:ln>
                        <a:latin typeface="Cambri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sr-Latn-CS" sz="2400" b="1" dirty="0">
                        <a:latin typeface="Cambri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sr-Latn-CS" sz="1800" b="1" dirty="0">
                        <a:ln>
                          <a:solidFill>
                            <a:schemeClr val="tx1"/>
                          </a:solidFill>
                        </a:ln>
                        <a:latin typeface="Cambri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4150">
                <a:tc>
                  <a:txBody>
                    <a:bodyPr/>
                    <a:lstStyle/>
                    <a:p>
                      <a:pPr algn="ctr"/>
                      <a:r>
                        <a:rPr lang="sr-Latn-CS" sz="2000" b="1" dirty="0" smtClean="0">
                          <a:ln>
                            <a:solidFill>
                              <a:schemeClr val="tx1"/>
                            </a:solidFill>
                          </a:ln>
                          <a:latin typeface="Cambria" pitchFamily="18" charset="0"/>
                        </a:rPr>
                        <a:t>4</a:t>
                      </a:r>
                      <a:endParaRPr lang="sr-Latn-CS" sz="2000" b="1" dirty="0">
                        <a:ln>
                          <a:solidFill>
                            <a:schemeClr val="tx1"/>
                          </a:solidFill>
                        </a:ln>
                        <a:latin typeface="Cambri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sr-Latn-CS" sz="2400" b="1" dirty="0">
                        <a:latin typeface="Cambri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sr-Latn-CS" sz="1800" b="1" i="0" dirty="0">
                        <a:ln>
                          <a:solidFill>
                            <a:schemeClr val="tx1"/>
                          </a:solidFill>
                        </a:ln>
                        <a:latin typeface="Cambri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4150">
                <a:tc>
                  <a:txBody>
                    <a:bodyPr/>
                    <a:lstStyle/>
                    <a:p>
                      <a:pPr algn="ctr"/>
                      <a:r>
                        <a:rPr lang="sr-Latn-CS" sz="2000" b="1" dirty="0" smtClean="0">
                          <a:ln>
                            <a:solidFill>
                              <a:schemeClr val="tx1"/>
                            </a:solidFill>
                          </a:ln>
                          <a:latin typeface="Cambria" pitchFamily="18" charset="0"/>
                        </a:rPr>
                        <a:t>3</a:t>
                      </a:r>
                      <a:endParaRPr lang="sr-Latn-CS" sz="2000" b="1" dirty="0">
                        <a:ln>
                          <a:solidFill>
                            <a:schemeClr val="tx1"/>
                          </a:solidFill>
                        </a:ln>
                        <a:latin typeface="Cambri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sr-Latn-CS" sz="2400" b="1" dirty="0">
                        <a:latin typeface="Cambri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sr-Latn-CS" sz="1800" b="1" dirty="0">
                        <a:ln>
                          <a:solidFill>
                            <a:schemeClr val="tx1"/>
                          </a:solidFill>
                        </a:ln>
                        <a:latin typeface="Cambri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4150">
                <a:tc>
                  <a:txBody>
                    <a:bodyPr/>
                    <a:lstStyle/>
                    <a:p>
                      <a:pPr algn="ctr"/>
                      <a:r>
                        <a:rPr lang="sr-Latn-CS" sz="2000" b="1" dirty="0" smtClean="0">
                          <a:ln>
                            <a:solidFill>
                              <a:schemeClr val="tx1"/>
                            </a:solidFill>
                          </a:ln>
                          <a:latin typeface="Cambria" pitchFamily="18" charset="0"/>
                        </a:rPr>
                        <a:t>2</a:t>
                      </a:r>
                      <a:endParaRPr lang="sr-Latn-CS" sz="2000" b="1" dirty="0">
                        <a:ln>
                          <a:solidFill>
                            <a:schemeClr val="tx1"/>
                          </a:solidFill>
                        </a:ln>
                        <a:latin typeface="Cambri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sr-Latn-CS" sz="2400" b="1" dirty="0">
                        <a:latin typeface="Cambri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sr-Latn-CS" sz="1800" b="1" dirty="0">
                        <a:ln>
                          <a:solidFill>
                            <a:schemeClr val="tx1"/>
                          </a:solidFill>
                        </a:ln>
                        <a:latin typeface="Cambri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4150">
                <a:tc>
                  <a:txBody>
                    <a:bodyPr/>
                    <a:lstStyle/>
                    <a:p>
                      <a:pPr algn="ctr"/>
                      <a:r>
                        <a:rPr lang="sr-Latn-CS" sz="2000" b="1" dirty="0" smtClean="0">
                          <a:ln>
                            <a:solidFill>
                              <a:schemeClr val="tx1"/>
                            </a:solidFill>
                          </a:ln>
                          <a:latin typeface="Cambria" pitchFamily="18" charset="0"/>
                        </a:rPr>
                        <a:t>1</a:t>
                      </a:r>
                      <a:endParaRPr lang="sr-Latn-CS" sz="2000" b="1" dirty="0">
                        <a:ln>
                          <a:solidFill>
                            <a:schemeClr val="tx1"/>
                          </a:solidFill>
                        </a:ln>
                        <a:latin typeface="Cambri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sr-Latn-CS" sz="2400" b="1" dirty="0">
                        <a:latin typeface="Cambri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sr-Latn-CS" sz="1800" b="1" dirty="0">
                        <a:ln>
                          <a:solidFill>
                            <a:schemeClr val="tx1"/>
                          </a:solidFill>
                        </a:ln>
                        <a:latin typeface="Cambri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41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r-Latn-CS" sz="2000" b="1" dirty="0" smtClean="0">
                          <a:ln>
                            <a:solidFill>
                              <a:srgbClr val="C00000"/>
                            </a:solidFill>
                          </a:ln>
                          <a:solidFill>
                            <a:srgbClr val="C00000"/>
                          </a:solidFill>
                          <a:latin typeface="Cambria" pitchFamily="18" charset="0"/>
                        </a:rPr>
                        <a:t>ispod</a:t>
                      </a:r>
                      <a:r>
                        <a:rPr lang="sr-Latn-CS" sz="2000" b="1" baseline="0" dirty="0" smtClean="0">
                          <a:ln>
                            <a:solidFill>
                              <a:srgbClr val="C00000"/>
                            </a:solidFill>
                          </a:ln>
                          <a:solidFill>
                            <a:srgbClr val="C00000"/>
                          </a:solidFill>
                          <a:latin typeface="Cambria" pitchFamily="18" charset="0"/>
                        </a:rPr>
                        <a:t> 1</a:t>
                      </a:r>
                      <a:endParaRPr lang="sr-Latn-CS" sz="2000" b="1" dirty="0" smtClean="0">
                        <a:ln>
                          <a:solidFill>
                            <a:srgbClr val="C00000"/>
                          </a:solidFill>
                        </a:ln>
                        <a:solidFill>
                          <a:srgbClr val="C00000"/>
                        </a:solidFill>
                        <a:latin typeface="Cambri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sr-Latn-CS" sz="2400" b="1" dirty="0">
                        <a:ln>
                          <a:solidFill>
                            <a:srgbClr val="C00000"/>
                          </a:solidFill>
                        </a:ln>
                        <a:latin typeface="Cambri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sr-Latn-CS" sz="1800" b="1" dirty="0">
                        <a:ln>
                          <a:solidFill>
                            <a:srgbClr val="C00000"/>
                          </a:solidFill>
                        </a:ln>
                        <a:solidFill>
                          <a:srgbClr val="C00000"/>
                        </a:solidFill>
                        <a:effectLst/>
                        <a:latin typeface="Cambri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dirty="0"/>
          </a:p>
        </p:txBody>
      </p:sp>
      <p:pic>
        <p:nvPicPr>
          <p:cNvPr id="7" name="Picture 6" descr="C:\Users\Dobrinka\Desktop\Picture1.png"/>
          <p:cNvPicPr/>
          <p:nvPr/>
        </p:nvPicPr>
        <p:blipFill>
          <a:blip r:embed="rId3" cstate="print">
            <a:biLevel thresh="50000"/>
            <a:lum contrast="40000"/>
          </a:blip>
          <a:srcRect l="9770" t="18908" b="72899"/>
          <a:stretch>
            <a:fillRect/>
          </a:stretch>
        </p:blipFill>
        <p:spPr bwMode="auto">
          <a:xfrm>
            <a:off x="3276600" y="5029200"/>
            <a:ext cx="1495425" cy="276225"/>
          </a:xfrm>
          <a:prstGeom prst="rect">
            <a:avLst/>
          </a:prstGeom>
          <a:noFill/>
          <a:ln w="9525">
            <a:noFill/>
            <a:miter lim="800000"/>
            <a:headEnd/>
            <a:tailEnd/>
          </a:ln>
        </p:spPr>
      </p:pic>
      <p:pic>
        <p:nvPicPr>
          <p:cNvPr id="8" name="Picture 7" descr="C:\Users\Dobrinka\Desktop\Picture1.png"/>
          <p:cNvPicPr/>
          <p:nvPr/>
        </p:nvPicPr>
        <p:blipFill>
          <a:blip r:embed="rId3" cstate="print">
            <a:biLevel thresh="50000"/>
          </a:blip>
          <a:srcRect l="9770" t="18908" b="72899"/>
          <a:stretch>
            <a:fillRect/>
          </a:stretch>
        </p:blipFill>
        <p:spPr bwMode="auto">
          <a:xfrm>
            <a:off x="2819400" y="4572000"/>
            <a:ext cx="1495425" cy="276225"/>
          </a:xfrm>
          <a:prstGeom prst="rect">
            <a:avLst/>
          </a:prstGeom>
          <a:noFill/>
          <a:ln w="9525">
            <a:noFill/>
            <a:miter lim="800000"/>
            <a:headEnd/>
            <a:tailEnd/>
          </a:ln>
        </p:spPr>
      </p:pic>
      <p:pic>
        <p:nvPicPr>
          <p:cNvPr id="9" name="Picture 8" descr="C:\Users\Dobrinka\Desktop\Picture1.png"/>
          <p:cNvPicPr/>
          <p:nvPr/>
        </p:nvPicPr>
        <p:blipFill>
          <a:blip r:embed="rId3" cstate="print">
            <a:biLevel thresh="50000"/>
          </a:blip>
          <a:srcRect l="9770" t="18908" b="72899"/>
          <a:stretch>
            <a:fillRect/>
          </a:stretch>
        </p:blipFill>
        <p:spPr bwMode="auto">
          <a:xfrm>
            <a:off x="4267200" y="4572000"/>
            <a:ext cx="1495425" cy="276225"/>
          </a:xfrm>
          <a:prstGeom prst="rect">
            <a:avLst/>
          </a:prstGeom>
          <a:noFill/>
          <a:ln w="9525">
            <a:noFill/>
            <a:miter lim="800000"/>
            <a:headEnd/>
            <a:tailEnd/>
          </a:ln>
        </p:spPr>
      </p:pic>
      <p:pic>
        <p:nvPicPr>
          <p:cNvPr id="10" name="Picture 9" descr="C:\Users\Dobrinka\Desktop\Picture1.png"/>
          <p:cNvPicPr/>
          <p:nvPr/>
        </p:nvPicPr>
        <p:blipFill>
          <a:blip r:embed="rId3" cstate="print">
            <a:biLevel thresh="50000"/>
          </a:blip>
          <a:srcRect l="9770" t="18908" b="72899"/>
          <a:stretch>
            <a:fillRect/>
          </a:stretch>
        </p:blipFill>
        <p:spPr bwMode="auto">
          <a:xfrm>
            <a:off x="2771775" y="4114800"/>
            <a:ext cx="1495425" cy="276225"/>
          </a:xfrm>
          <a:prstGeom prst="rect">
            <a:avLst/>
          </a:prstGeom>
          <a:noFill/>
          <a:ln w="9525">
            <a:noFill/>
            <a:miter lim="800000"/>
            <a:headEnd/>
            <a:tailEnd/>
          </a:ln>
        </p:spPr>
      </p:pic>
      <p:pic>
        <p:nvPicPr>
          <p:cNvPr id="11" name="Picture 10" descr="C:\Users\Dobrinka\Desktop\Picture1.png"/>
          <p:cNvPicPr/>
          <p:nvPr/>
        </p:nvPicPr>
        <p:blipFill>
          <a:blip r:embed="rId3" cstate="print">
            <a:biLevel thresh="50000"/>
          </a:blip>
          <a:srcRect l="9770" t="18908" b="72899"/>
          <a:stretch>
            <a:fillRect/>
          </a:stretch>
        </p:blipFill>
        <p:spPr bwMode="auto">
          <a:xfrm>
            <a:off x="4219575" y="4114800"/>
            <a:ext cx="1495425" cy="276225"/>
          </a:xfrm>
          <a:prstGeom prst="rect">
            <a:avLst/>
          </a:prstGeom>
          <a:noFill/>
          <a:ln w="9525">
            <a:noFill/>
            <a:miter lim="800000"/>
            <a:headEnd/>
            <a:tailEnd/>
          </a:ln>
        </p:spPr>
      </p:pic>
      <p:pic>
        <p:nvPicPr>
          <p:cNvPr id="12" name="Picture 11" descr="C:\Users\Dobrinka\Desktop\Picture1.png"/>
          <p:cNvPicPr/>
          <p:nvPr/>
        </p:nvPicPr>
        <p:blipFill>
          <a:blip r:embed="rId3" cstate="print">
            <a:biLevel thresh="50000"/>
          </a:blip>
          <a:srcRect l="9770" t="18908" r="55047" b="72052"/>
          <a:stretch>
            <a:fillRect/>
          </a:stretch>
        </p:blipFill>
        <p:spPr bwMode="auto">
          <a:xfrm>
            <a:off x="5638800" y="4114800"/>
            <a:ext cx="533400" cy="304800"/>
          </a:xfrm>
          <a:prstGeom prst="rect">
            <a:avLst/>
          </a:prstGeom>
          <a:noFill/>
          <a:ln w="9525">
            <a:noFill/>
            <a:miter lim="800000"/>
            <a:headEnd/>
            <a:tailEnd/>
          </a:ln>
        </p:spPr>
      </p:pic>
      <p:pic>
        <p:nvPicPr>
          <p:cNvPr id="13" name="Picture 12" descr="C:\Users\Dobrinka\Desktop\Picture1.png"/>
          <p:cNvPicPr/>
          <p:nvPr/>
        </p:nvPicPr>
        <p:blipFill>
          <a:blip r:embed="rId3" cstate="print">
            <a:biLevel thresh="50000"/>
          </a:blip>
          <a:srcRect l="9770" t="18908" r="75575" b="72899"/>
          <a:stretch>
            <a:fillRect/>
          </a:stretch>
        </p:blipFill>
        <p:spPr bwMode="auto">
          <a:xfrm>
            <a:off x="4419600" y="2209800"/>
            <a:ext cx="228600" cy="288000"/>
          </a:xfrm>
          <a:prstGeom prst="rect">
            <a:avLst/>
          </a:prstGeom>
          <a:noFill/>
          <a:ln w="9525">
            <a:noFill/>
            <a:miter lim="800000"/>
            <a:headEnd/>
            <a:tailEnd/>
          </a:ln>
        </p:spPr>
      </p:pic>
      <p:pic>
        <p:nvPicPr>
          <p:cNvPr id="14" name="Picture 13" descr="C:\Users\Dobrinka\Desktop\Picture1.png"/>
          <p:cNvPicPr/>
          <p:nvPr/>
        </p:nvPicPr>
        <p:blipFill>
          <a:blip r:embed="rId3" cstate="print">
            <a:biLevel thresh="50000"/>
          </a:blip>
          <a:srcRect l="9770" t="18908" r="67241" b="72051"/>
          <a:stretch>
            <a:fillRect/>
          </a:stretch>
        </p:blipFill>
        <p:spPr bwMode="auto">
          <a:xfrm>
            <a:off x="4343400" y="2667000"/>
            <a:ext cx="381000" cy="304800"/>
          </a:xfrm>
          <a:prstGeom prst="rect">
            <a:avLst/>
          </a:prstGeom>
          <a:noFill/>
          <a:ln w="9525">
            <a:noFill/>
            <a:miter lim="800000"/>
            <a:headEnd/>
            <a:tailEnd/>
          </a:ln>
        </p:spPr>
      </p:pic>
      <p:pic>
        <p:nvPicPr>
          <p:cNvPr id="16" name="Picture 15" descr="C:\Users\Dobrinka\Desktop\Picture1.png"/>
          <p:cNvPicPr/>
          <p:nvPr/>
        </p:nvPicPr>
        <p:blipFill>
          <a:blip r:embed="rId3" cstate="print">
            <a:biLevel thresh="50000"/>
          </a:blip>
          <a:srcRect l="9770" t="18908" b="72899"/>
          <a:stretch>
            <a:fillRect/>
          </a:stretch>
        </p:blipFill>
        <p:spPr bwMode="auto">
          <a:xfrm>
            <a:off x="3429000" y="3657600"/>
            <a:ext cx="1495425" cy="276225"/>
          </a:xfrm>
          <a:prstGeom prst="rect">
            <a:avLst/>
          </a:prstGeom>
          <a:noFill/>
          <a:ln w="9525">
            <a:noFill/>
            <a:miter lim="800000"/>
            <a:headEnd/>
            <a:tailEnd/>
          </a:ln>
        </p:spPr>
      </p:pic>
      <p:pic>
        <p:nvPicPr>
          <p:cNvPr id="20" name="Picture 19" descr="C:\Users\Dobrinka\Desktop\Picture1.png"/>
          <p:cNvPicPr/>
          <p:nvPr/>
        </p:nvPicPr>
        <p:blipFill>
          <a:blip r:embed="rId3" cstate="print">
            <a:biLevel thresh="50000"/>
            <a:lum contrast="40000"/>
          </a:blip>
          <a:srcRect l="9770" t="18908" r="37356" b="72051"/>
          <a:stretch>
            <a:fillRect/>
          </a:stretch>
        </p:blipFill>
        <p:spPr bwMode="auto">
          <a:xfrm>
            <a:off x="4724400" y="5029200"/>
            <a:ext cx="838200" cy="304800"/>
          </a:xfrm>
          <a:prstGeom prst="rect">
            <a:avLst/>
          </a:prstGeom>
          <a:noFill/>
          <a:ln w="9525">
            <a:noFill/>
            <a:miter lim="800000"/>
            <a:headEnd/>
            <a:tailEnd/>
          </a:ln>
        </p:spPr>
      </p:pic>
      <p:pic>
        <p:nvPicPr>
          <p:cNvPr id="21" name="Picture 20" descr="C:\Users\Dobrinka\Desktop\Picture1.png"/>
          <p:cNvPicPr/>
          <p:nvPr/>
        </p:nvPicPr>
        <p:blipFill>
          <a:blip r:embed="rId3" cstate="print">
            <a:biLevel thresh="50000"/>
          </a:blip>
          <a:srcRect l="9770" t="18908" r="67241" b="72051"/>
          <a:stretch>
            <a:fillRect/>
          </a:stretch>
        </p:blipFill>
        <p:spPr bwMode="auto">
          <a:xfrm>
            <a:off x="5715000" y="4572000"/>
            <a:ext cx="381000" cy="304800"/>
          </a:xfrm>
          <a:prstGeom prst="rect">
            <a:avLst/>
          </a:prstGeom>
          <a:noFill/>
          <a:ln w="9525">
            <a:noFill/>
            <a:miter lim="800000"/>
            <a:headEnd/>
            <a:tailEnd/>
          </a:ln>
        </p:spPr>
      </p:pic>
      <p:pic>
        <p:nvPicPr>
          <p:cNvPr id="22" name="Picture 21" descr="C:\Users\Dobrinka\Desktop\Picture1.png"/>
          <p:cNvPicPr/>
          <p:nvPr/>
        </p:nvPicPr>
        <p:blipFill>
          <a:blip r:embed="rId3" cstate="print">
            <a:biLevel thresh="50000"/>
          </a:blip>
          <a:srcRect l="9770" t="18908" r="53448" b="72052"/>
          <a:stretch>
            <a:fillRect/>
          </a:stretch>
        </p:blipFill>
        <p:spPr bwMode="auto">
          <a:xfrm>
            <a:off x="4876800" y="3657600"/>
            <a:ext cx="609600" cy="304800"/>
          </a:xfrm>
          <a:prstGeom prst="rect">
            <a:avLst/>
          </a:prstGeom>
          <a:noFill/>
          <a:ln w="9525">
            <a:noFill/>
            <a:miter lim="800000"/>
            <a:headEnd/>
            <a:tailEnd/>
          </a:ln>
        </p:spPr>
      </p:pic>
      <p:pic>
        <p:nvPicPr>
          <p:cNvPr id="23" name="Picture 22" descr="C:\Users\Dobrinka\Desktop\Picture1.png"/>
          <p:cNvPicPr/>
          <p:nvPr/>
        </p:nvPicPr>
        <p:blipFill>
          <a:blip r:embed="rId3" cstate="print">
            <a:duotone>
              <a:schemeClr val="accent2">
                <a:shade val="45000"/>
                <a:satMod val="135000"/>
              </a:schemeClr>
              <a:prstClr val="white"/>
            </a:duotone>
            <a:lum bright="-20000" contrast="40000"/>
          </a:blip>
          <a:srcRect l="9770" t="18908" r="7316" b="72899"/>
          <a:stretch>
            <a:fillRect/>
          </a:stretch>
        </p:blipFill>
        <p:spPr bwMode="auto">
          <a:xfrm>
            <a:off x="3701400" y="5486400"/>
            <a:ext cx="1404000" cy="252000"/>
          </a:xfrm>
          <a:prstGeom prst="rect">
            <a:avLst/>
          </a:prstGeom>
          <a:noFill/>
          <a:ln w="9525">
            <a:noFill/>
            <a:miter lim="800000"/>
            <a:headEnd/>
            <a:tailEnd/>
          </a:ln>
        </p:spPr>
      </p:pic>
      <p:pic>
        <p:nvPicPr>
          <p:cNvPr id="24" name="Picture 23" descr="C:\Users\Dobrinka\Desktop\Picture1.png"/>
          <p:cNvPicPr/>
          <p:nvPr/>
        </p:nvPicPr>
        <p:blipFill>
          <a:blip r:embed="rId3" cstate="print">
            <a:biLevel thresh="50000"/>
          </a:blip>
          <a:srcRect l="9770" t="18908" r="30077" b="72899"/>
          <a:stretch>
            <a:fillRect/>
          </a:stretch>
        </p:blipFill>
        <p:spPr bwMode="auto">
          <a:xfrm>
            <a:off x="3962400" y="3200400"/>
            <a:ext cx="1080000" cy="252000"/>
          </a:xfrm>
          <a:prstGeom prst="rect">
            <a:avLst/>
          </a:prstGeom>
          <a:noFill/>
          <a:ln w="9525">
            <a:noFill/>
            <a:miter lim="800000"/>
            <a:headEnd/>
            <a:tailEnd/>
          </a:ln>
        </p:spPr>
      </p:pic>
      <p:sp>
        <p:nvSpPr>
          <p:cNvPr id="19" name="TextBox 18"/>
          <p:cNvSpPr txBox="1"/>
          <p:nvPr/>
        </p:nvSpPr>
        <p:spPr>
          <a:xfrm>
            <a:off x="7239000" y="5410200"/>
            <a:ext cx="609600" cy="646331"/>
          </a:xfrm>
          <a:prstGeom prst="rect">
            <a:avLst/>
          </a:prstGeom>
          <a:noFill/>
        </p:spPr>
        <p:txBody>
          <a:bodyPr wrap="square" rtlCol="0">
            <a:spAutoFit/>
          </a:bodyPr>
          <a:lstStyle/>
          <a:p>
            <a:r>
              <a:rPr lang="sr-Latn-CS" b="1" dirty="0" smtClean="0">
                <a:ln>
                  <a:solidFill>
                    <a:srgbClr val="C00000"/>
                  </a:solidFill>
                </a:ln>
                <a:solidFill>
                  <a:srgbClr val="C00000"/>
                </a:solidFill>
                <a:latin typeface="Cambria" pitchFamily="18" charset="0"/>
              </a:rPr>
              <a:t>9,2</a:t>
            </a:r>
          </a:p>
          <a:p>
            <a:endParaRPr lang="sr-Latn-CS" dirty="0"/>
          </a:p>
        </p:txBody>
      </p:sp>
      <p:sp>
        <p:nvSpPr>
          <p:cNvPr id="26" name="TextBox 25"/>
          <p:cNvSpPr txBox="1"/>
          <p:nvPr/>
        </p:nvSpPr>
        <p:spPr>
          <a:xfrm>
            <a:off x="7162800" y="4953000"/>
            <a:ext cx="646332" cy="646331"/>
          </a:xfrm>
          <a:prstGeom prst="rect">
            <a:avLst/>
          </a:prstGeom>
          <a:noFill/>
        </p:spPr>
        <p:txBody>
          <a:bodyPr wrap="none" rtlCol="0">
            <a:spAutoFit/>
          </a:bodyPr>
          <a:lstStyle/>
          <a:p>
            <a:r>
              <a:rPr lang="sr-Latn-CS" b="1" dirty="0" smtClean="0">
                <a:ln>
                  <a:solidFill>
                    <a:schemeClr val="tx1"/>
                  </a:solidFill>
                </a:ln>
                <a:latin typeface="Cambria" pitchFamily="18" charset="0"/>
              </a:rPr>
              <a:t>16,3</a:t>
            </a:r>
          </a:p>
          <a:p>
            <a:endParaRPr lang="sr-Latn-CS" dirty="0"/>
          </a:p>
        </p:txBody>
      </p:sp>
      <p:sp>
        <p:nvSpPr>
          <p:cNvPr id="27" name="TextBox 26"/>
          <p:cNvSpPr txBox="1"/>
          <p:nvPr/>
        </p:nvSpPr>
        <p:spPr>
          <a:xfrm>
            <a:off x="7162800" y="4495800"/>
            <a:ext cx="685800" cy="646331"/>
          </a:xfrm>
          <a:prstGeom prst="rect">
            <a:avLst/>
          </a:prstGeom>
          <a:noFill/>
        </p:spPr>
        <p:txBody>
          <a:bodyPr wrap="square" rtlCol="0">
            <a:spAutoFit/>
          </a:bodyPr>
          <a:lstStyle/>
          <a:p>
            <a:r>
              <a:rPr lang="sr-Latn-CS" b="1" dirty="0" smtClean="0">
                <a:ln>
                  <a:solidFill>
                    <a:schemeClr val="tx1"/>
                  </a:solidFill>
                </a:ln>
                <a:latin typeface="Cambria" pitchFamily="18" charset="0"/>
              </a:rPr>
              <a:t>22,9</a:t>
            </a:r>
          </a:p>
          <a:p>
            <a:endParaRPr lang="sr-Latn-CS" dirty="0"/>
          </a:p>
        </p:txBody>
      </p:sp>
      <p:sp>
        <p:nvSpPr>
          <p:cNvPr id="28" name="TextBox 27"/>
          <p:cNvSpPr txBox="1"/>
          <p:nvPr/>
        </p:nvSpPr>
        <p:spPr>
          <a:xfrm>
            <a:off x="7162800" y="4038600"/>
            <a:ext cx="646332" cy="646331"/>
          </a:xfrm>
          <a:prstGeom prst="rect">
            <a:avLst/>
          </a:prstGeom>
          <a:noFill/>
        </p:spPr>
        <p:txBody>
          <a:bodyPr wrap="none" rtlCol="0">
            <a:spAutoFit/>
          </a:bodyPr>
          <a:lstStyle/>
          <a:p>
            <a:r>
              <a:rPr lang="sr-Latn-CS" b="1" dirty="0" smtClean="0">
                <a:ln>
                  <a:solidFill>
                    <a:schemeClr val="tx1"/>
                  </a:solidFill>
                </a:ln>
                <a:latin typeface="Cambria" pitchFamily="18" charset="0"/>
              </a:rPr>
              <a:t>24,9</a:t>
            </a:r>
          </a:p>
          <a:p>
            <a:endParaRPr lang="sr-Latn-CS" dirty="0"/>
          </a:p>
        </p:txBody>
      </p:sp>
      <p:sp>
        <p:nvSpPr>
          <p:cNvPr id="29" name="TextBox 28"/>
          <p:cNvSpPr txBox="1"/>
          <p:nvPr/>
        </p:nvSpPr>
        <p:spPr>
          <a:xfrm>
            <a:off x="7162800" y="3544669"/>
            <a:ext cx="762000" cy="646331"/>
          </a:xfrm>
          <a:prstGeom prst="rect">
            <a:avLst/>
          </a:prstGeom>
          <a:noFill/>
        </p:spPr>
        <p:txBody>
          <a:bodyPr wrap="square" rtlCol="0">
            <a:spAutoFit/>
          </a:bodyPr>
          <a:lstStyle/>
          <a:p>
            <a:r>
              <a:rPr lang="sr-Latn-CS" b="1" dirty="0" smtClean="0">
                <a:ln>
                  <a:solidFill>
                    <a:schemeClr val="tx1"/>
                  </a:solidFill>
                </a:ln>
                <a:latin typeface="Cambria" pitchFamily="18" charset="0"/>
              </a:rPr>
              <a:t>15,3</a:t>
            </a:r>
          </a:p>
          <a:p>
            <a:endParaRPr lang="sr-Latn-CS" dirty="0"/>
          </a:p>
        </p:txBody>
      </p:sp>
      <p:sp>
        <p:nvSpPr>
          <p:cNvPr id="30" name="TextBox 29"/>
          <p:cNvSpPr txBox="1"/>
          <p:nvPr/>
        </p:nvSpPr>
        <p:spPr>
          <a:xfrm>
            <a:off x="7239000" y="3048000"/>
            <a:ext cx="762000" cy="646331"/>
          </a:xfrm>
          <a:prstGeom prst="rect">
            <a:avLst/>
          </a:prstGeom>
          <a:noFill/>
        </p:spPr>
        <p:txBody>
          <a:bodyPr wrap="square" rtlCol="0">
            <a:spAutoFit/>
          </a:bodyPr>
          <a:lstStyle/>
          <a:p>
            <a:r>
              <a:rPr lang="sr-Latn-CS" b="1" dirty="0" smtClean="0">
                <a:ln>
                  <a:solidFill>
                    <a:schemeClr val="tx1"/>
                  </a:solidFill>
                </a:ln>
                <a:latin typeface="Cambria" pitchFamily="18" charset="0"/>
              </a:rPr>
              <a:t>  7</a:t>
            </a:r>
          </a:p>
          <a:p>
            <a:endParaRPr lang="sr-Latn-CS" dirty="0"/>
          </a:p>
        </p:txBody>
      </p:sp>
      <p:sp>
        <p:nvSpPr>
          <p:cNvPr id="31" name="TextBox 30"/>
          <p:cNvSpPr txBox="1"/>
          <p:nvPr/>
        </p:nvSpPr>
        <p:spPr>
          <a:xfrm>
            <a:off x="7239000" y="2630269"/>
            <a:ext cx="762000" cy="646331"/>
          </a:xfrm>
          <a:prstGeom prst="rect">
            <a:avLst/>
          </a:prstGeom>
          <a:noFill/>
        </p:spPr>
        <p:txBody>
          <a:bodyPr wrap="square" rtlCol="0">
            <a:spAutoFit/>
          </a:bodyPr>
          <a:lstStyle/>
          <a:p>
            <a:r>
              <a:rPr lang="sr-Latn-CS" b="1" dirty="0" smtClean="0">
                <a:ln>
                  <a:solidFill>
                    <a:schemeClr val="tx1"/>
                  </a:solidFill>
                </a:ln>
                <a:latin typeface="Cambria" pitchFamily="18" charset="0"/>
              </a:rPr>
              <a:t> 2,6</a:t>
            </a:r>
          </a:p>
          <a:p>
            <a:endParaRPr lang="sr-Latn-CS" dirty="0"/>
          </a:p>
        </p:txBody>
      </p:sp>
      <p:sp>
        <p:nvSpPr>
          <p:cNvPr id="32" name="TextBox 31"/>
          <p:cNvSpPr txBox="1"/>
          <p:nvPr/>
        </p:nvSpPr>
        <p:spPr>
          <a:xfrm>
            <a:off x="7262324" y="2096869"/>
            <a:ext cx="510076" cy="646331"/>
          </a:xfrm>
          <a:prstGeom prst="rect">
            <a:avLst/>
          </a:prstGeom>
          <a:noFill/>
        </p:spPr>
        <p:txBody>
          <a:bodyPr wrap="none" rtlCol="0">
            <a:spAutoFit/>
          </a:bodyPr>
          <a:lstStyle/>
          <a:p>
            <a:r>
              <a:rPr lang="sr-Latn-CS" b="1" dirty="0" smtClean="0">
                <a:ln>
                  <a:solidFill>
                    <a:schemeClr val="tx1"/>
                  </a:solidFill>
                </a:ln>
                <a:latin typeface="Cambria" pitchFamily="18" charset="0"/>
              </a:rPr>
              <a:t>1,8</a:t>
            </a:r>
          </a:p>
          <a:p>
            <a:endParaRPr lang="sr-Latn-CS" dirty="0"/>
          </a:p>
        </p:txBody>
      </p:sp>
      <p:sp>
        <p:nvSpPr>
          <p:cNvPr id="34" name="Right Brace 33"/>
          <p:cNvSpPr/>
          <p:nvPr/>
        </p:nvSpPr>
        <p:spPr>
          <a:xfrm>
            <a:off x="8305800" y="3962400"/>
            <a:ext cx="304800" cy="1905000"/>
          </a:xfrm>
          <a:prstGeom prst="righ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r-Latn-CS">
              <a:ln>
                <a:solidFill>
                  <a:srgbClr val="C00000"/>
                </a:solidFill>
              </a:ln>
            </a:endParaRPr>
          </a:p>
        </p:txBody>
      </p:sp>
      <p:sp>
        <p:nvSpPr>
          <p:cNvPr id="35" name="TextBox 34"/>
          <p:cNvSpPr txBox="1"/>
          <p:nvPr/>
        </p:nvSpPr>
        <p:spPr>
          <a:xfrm>
            <a:off x="8610600" y="4724400"/>
            <a:ext cx="685800" cy="400110"/>
          </a:xfrm>
          <a:prstGeom prst="rect">
            <a:avLst/>
          </a:prstGeom>
          <a:noFill/>
        </p:spPr>
        <p:txBody>
          <a:bodyPr wrap="square" rtlCol="0">
            <a:spAutoFit/>
          </a:bodyPr>
          <a:lstStyle/>
          <a:p>
            <a:r>
              <a:rPr lang="sr-Latn-CS" sz="2000" b="1" dirty="0" smtClean="0">
                <a:solidFill>
                  <a:srgbClr val="C00000"/>
                </a:solidFill>
              </a:rPr>
              <a:t>3/4</a:t>
            </a:r>
            <a:endParaRPr lang="sr-Latn-CS" sz="20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 calcmode="lin" valueType="num">
                                      <p:cBhvr additive="base">
                                        <p:cTn id="1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6">
                                            <p:txEl>
                                              <p:pRg st="0" end="0"/>
                                            </p:txEl>
                                          </p:spTgt>
                                        </p:tgtEl>
                                        <p:attrNameLst>
                                          <p:attrName>style.visibility</p:attrName>
                                        </p:attrNameLst>
                                      </p:cBhvr>
                                      <p:to>
                                        <p:strVal val="visible"/>
                                      </p:to>
                                    </p:set>
                                    <p:anim calcmode="lin" valueType="num">
                                      <p:cBhvr additive="base">
                                        <p:cTn id="29"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7">
                                            <p:txEl>
                                              <p:pRg st="0" end="0"/>
                                            </p:txEl>
                                          </p:spTgt>
                                        </p:tgtEl>
                                        <p:attrNameLst>
                                          <p:attrName>style.visibility</p:attrName>
                                        </p:attrNameLst>
                                      </p:cBhvr>
                                      <p:to>
                                        <p:strVal val="visible"/>
                                      </p:to>
                                    </p:set>
                                    <p:anim calcmode="lin" valueType="num">
                                      <p:cBhvr additive="base">
                                        <p:cTn id="49"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fill="hold"/>
                                        <p:tgtEl>
                                          <p:spTgt spid="11"/>
                                        </p:tgtEl>
                                        <p:attrNameLst>
                                          <p:attrName>ppt_x</p:attrName>
                                        </p:attrNameLst>
                                      </p:cBhvr>
                                      <p:tavLst>
                                        <p:tav tm="0">
                                          <p:val>
                                            <p:strVal val="#ppt_x"/>
                                          </p:val>
                                        </p:tav>
                                        <p:tav tm="100000">
                                          <p:val>
                                            <p:strVal val="#ppt_x"/>
                                          </p:val>
                                        </p:tav>
                                      </p:tavLst>
                                    </p:anim>
                                    <p:anim calcmode="lin" valueType="num">
                                      <p:cBhvr additive="base">
                                        <p:cTn id="60" dur="500" fill="hold"/>
                                        <p:tgtEl>
                                          <p:spTgt spid="11"/>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500" fill="hold"/>
                                        <p:tgtEl>
                                          <p:spTgt spid="12"/>
                                        </p:tgtEl>
                                        <p:attrNameLst>
                                          <p:attrName>ppt_x</p:attrName>
                                        </p:attrNameLst>
                                      </p:cBhvr>
                                      <p:tavLst>
                                        <p:tav tm="0">
                                          <p:val>
                                            <p:strVal val="#ppt_x"/>
                                          </p:val>
                                        </p:tav>
                                        <p:tav tm="100000">
                                          <p:val>
                                            <p:strVal val="#ppt_x"/>
                                          </p:val>
                                        </p:tav>
                                      </p:tavLst>
                                    </p:anim>
                                    <p:anim calcmode="lin" valueType="num">
                                      <p:cBhvr additive="base">
                                        <p:cTn id="6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8">
                                            <p:txEl>
                                              <p:pRg st="0" end="0"/>
                                            </p:txEl>
                                          </p:spTgt>
                                        </p:tgtEl>
                                        <p:attrNameLst>
                                          <p:attrName>style.visibility</p:attrName>
                                        </p:attrNameLst>
                                      </p:cBhvr>
                                      <p:to>
                                        <p:strVal val="visible"/>
                                      </p:to>
                                    </p:set>
                                    <p:anim calcmode="lin" valueType="num">
                                      <p:cBhvr additive="base">
                                        <p:cTn id="6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34"/>
                                        </p:tgtEl>
                                        <p:attrNameLst>
                                          <p:attrName>style.visibility</p:attrName>
                                        </p:attrNameLst>
                                      </p:cBhvr>
                                      <p:to>
                                        <p:strVal val="visible"/>
                                      </p:to>
                                    </p:set>
                                    <p:anim calcmode="lin" valueType="num">
                                      <p:cBhvr additive="base">
                                        <p:cTn id="75" dur="500" fill="hold"/>
                                        <p:tgtEl>
                                          <p:spTgt spid="34"/>
                                        </p:tgtEl>
                                        <p:attrNameLst>
                                          <p:attrName>ppt_x</p:attrName>
                                        </p:attrNameLst>
                                      </p:cBhvr>
                                      <p:tavLst>
                                        <p:tav tm="0">
                                          <p:val>
                                            <p:strVal val="1+#ppt_w/2"/>
                                          </p:val>
                                        </p:tav>
                                        <p:tav tm="100000">
                                          <p:val>
                                            <p:strVal val="#ppt_x"/>
                                          </p:val>
                                        </p:tav>
                                      </p:tavLst>
                                    </p:anim>
                                    <p:anim calcmode="lin" valueType="num">
                                      <p:cBhvr additive="base">
                                        <p:cTn id="76"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2" fill="hold" nodeType="clickEffect">
                                  <p:stCondLst>
                                    <p:cond delay="0"/>
                                  </p:stCondLst>
                                  <p:childTnLst>
                                    <p:set>
                                      <p:cBhvr>
                                        <p:cTn id="80" dur="1" fill="hold">
                                          <p:stCondLst>
                                            <p:cond delay="0"/>
                                          </p:stCondLst>
                                        </p:cTn>
                                        <p:tgtEl>
                                          <p:spTgt spid="35">
                                            <p:txEl>
                                              <p:pRg st="0" end="0"/>
                                            </p:txEl>
                                          </p:spTgt>
                                        </p:tgtEl>
                                        <p:attrNameLst>
                                          <p:attrName>style.visibility</p:attrName>
                                        </p:attrNameLst>
                                      </p:cBhvr>
                                      <p:to>
                                        <p:strVal val="visible"/>
                                      </p:to>
                                    </p:set>
                                    <p:anim calcmode="lin" valueType="num">
                                      <p:cBhvr additive="base">
                                        <p:cTn id="81" dur="5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82" dur="500" fill="hold"/>
                                        <p:tgtEl>
                                          <p:spTgt spid="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1" fill="hold" nodeType="click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additive="base">
                                        <p:cTn id="87" dur="500" fill="hold"/>
                                        <p:tgtEl>
                                          <p:spTgt spid="16"/>
                                        </p:tgtEl>
                                        <p:attrNameLst>
                                          <p:attrName>ppt_x</p:attrName>
                                        </p:attrNameLst>
                                      </p:cBhvr>
                                      <p:tavLst>
                                        <p:tav tm="0">
                                          <p:val>
                                            <p:strVal val="#ppt_x"/>
                                          </p:val>
                                        </p:tav>
                                        <p:tav tm="100000">
                                          <p:val>
                                            <p:strVal val="#ppt_x"/>
                                          </p:val>
                                        </p:tav>
                                      </p:tavLst>
                                    </p:anim>
                                    <p:anim calcmode="lin" valueType="num">
                                      <p:cBhvr additive="base">
                                        <p:cTn id="88" dur="500" fill="hold"/>
                                        <p:tgtEl>
                                          <p:spTgt spid="16"/>
                                        </p:tgtEl>
                                        <p:attrNameLst>
                                          <p:attrName>ppt_y</p:attrName>
                                        </p:attrNameLst>
                                      </p:cBhvr>
                                      <p:tavLst>
                                        <p:tav tm="0">
                                          <p:val>
                                            <p:strVal val="0-#ppt_h/2"/>
                                          </p:val>
                                        </p:tav>
                                        <p:tav tm="100000">
                                          <p:val>
                                            <p:strVal val="#ppt_y"/>
                                          </p:val>
                                        </p:tav>
                                      </p:tavLst>
                                    </p:anim>
                                  </p:childTnLst>
                                </p:cTn>
                              </p:par>
                              <p:par>
                                <p:cTn id="89" presetID="2" presetClass="entr" presetSubtype="1" fill="hold" nodeType="with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additive="base">
                                        <p:cTn id="91" dur="500" fill="hold"/>
                                        <p:tgtEl>
                                          <p:spTgt spid="22"/>
                                        </p:tgtEl>
                                        <p:attrNameLst>
                                          <p:attrName>ppt_x</p:attrName>
                                        </p:attrNameLst>
                                      </p:cBhvr>
                                      <p:tavLst>
                                        <p:tav tm="0">
                                          <p:val>
                                            <p:strVal val="#ppt_x"/>
                                          </p:val>
                                        </p:tav>
                                        <p:tav tm="100000">
                                          <p:val>
                                            <p:strVal val="#ppt_x"/>
                                          </p:val>
                                        </p:tav>
                                      </p:tavLst>
                                    </p:anim>
                                    <p:anim calcmode="lin" valueType="num">
                                      <p:cBhvr additive="base">
                                        <p:cTn id="9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1" fill="hold" grpId="0" nodeType="clickEffect">
                                  <p:stCondLst>
                                    <p:cond delay="0"/>
                                  </p:stCondLst>
                                  <p:childTnLst>
                                    <p:set>
                                      <p:cBhvr>
                                        <p:cTn id="96" dur="1" fill="hold">
                                          <p:stCondLst>
                                            <p:cond delay="0"/>
                                          </p:stCondLst>
                                        </p:cTn>
                                        <p:tgtEl>
                                          <p:spTgt spid="29">
                                            <p:txEl>
                                              <p:pRg st="0" end="0"/>
                                            </p:txEl>
                                          </p:spTgt>
                                        </p:tgtEl>
                                        <p:attrNameLst>
                                          <p:attrName>style.visibility</p:attrName>
                                        </p:attrNameLst>
                                      </p:cBhvr>
                                      <p:to>
                                        <p:strVal val="visible"/>
                                      </p:to>
                                    </p:set>
                                    <p:anim calcmode="lin" valueType="num">
                                      <p:cBhvr additive="base">
                                        <p:cTn id="9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2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1" fill="hold" nodeType="clickEffect">
                                  <p:stCondLst>
                                    <p:cond delay="0"/>
                                  </p:stCondLst>
                                  <p:childTnLst>
                                    <p:set>
                                      <p:cBhvr>
                                        <p:cTn id="102" dur="1" fill="hold">
                                          <p:stCondLst>
                                            <p:cond delay="0"/>
                                          </p:stCondLst>
                                        </p:cTn>
                                        <p:tgtEl>
                                          <p:spTgt spid="24"/>
                                        </p:tgtEl>
                                        <p:attrNameLst>
                                          <p:attrName>style.visibility</p:attrName>
                                        </p:attrNameLst>
                                      </p:cBhvr>
                                      <p:to>
                                        <p:strVal val="visible"/>
                                      </p:to>
                                    </p:set>
                                    <p:anim calcmode="lin" valueType="num">
                                      <p:cBhvr additive="base">
                                        <p:cTn id="103" dur="500" fill="hold"/>
                                        <p:tgtEl>
                                          <p:spTgt spid="24"/>
                                        </p:tgtEl>
                                        <p:attrNameLst>
                                          <p:attrName>ppt_x</p:attrName>
                                        </p:attrNameLst>
                                      </p:cBhvr>
                                      <p:tavLst>
                                        <p:tav tm="0">
                                          <p:val>
                                            <p:strVal val="#ppt_x"/>
                                          </p:val>
                                        </p:tav>
                                        <p:tav tm="100000">
                                          <p:val>
                                            <p:strVal val="#ppt_x"/>
                                          </p:val>
                                        </p:tav>
                                      </p:tavLst>
                                    </p:anim>
                                    <p:anim calcmode="lin" valueType="num">
                                      <p:cBhvr additive="base">
                                        <p:cTn id="104"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1" fill="hold" grpId="0" nodeType="clickEffect">
                                  <p:stCondLst>
                                    <p:cond delay="0"/>
                                  </p:stCondLst>
                                  <p:childTnLst>
                                    <p:set>
                                      <p:cBhvr>
                                        <p:cTn id="108" dur="1" fill="hold">
                                          <p:stCondLst>
                                            <p:cond delay="0"/>
                                          </p:stCondLst>
                                        </p:cTn>
                                        <p:tgtEl>
                                          <p:spTgt spid="30">
                                            <p:txEl>
                                              <p:pRg st="0" end="0"/>
                                            </p:txEl>
                                          </p:spTgt>
                                        </p:tgtEl>
                                        <p:attrNameLst>
                                          <p:attrName>style.visibility</p:attrName>
                                        </p:attrNameLst>
                                      </p:cBhvr>
                                      <p:to>
                                        <p:strVal val="visible"/>
                                      </p:to>
                                    </p:set>
                                    <p:anim calcmode="lin" valueType="num">
                                      <p:cBhvr additive="base">
                                        <p:cTn id="109"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3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1" fill="hold" nodeType="clickEffect">
                                  <p:stCondLst>
                                    <p:cond delay="0"/>
                                  </p:stCondLst>
                                  <p:childTnLst>
                                    <p:set>
                                      <p:cBhvr>
                                        <p:cTn id="114" dur="1" fill="hold">
                                          <p:stCondLst>
                                            <p:cond delay="0"/>
                                          </p:stCondLst>
                                        </p:cTn>
                                        <p:tgtEl>
                                          <p:spTgt spid="14"/>
                                        </p:tgtEl>
                                        <p:attrNameLst>
                                          <p:attrName>style.visibility</p:attrName>
                                        </p:attrNameLst>
                                      </p:cBhvr>
                                      <p:to>
                                        <p:strVal val="visible"/>
                                      </p:to>
                                    </p:set>
                                    <p:anim calcmode="lin" valueType="num">
                                      <p:cBhvr additive="base">
                                        <p:cTn id="115" dur="500" fill="hold"/>
                                        <p:tgtEl>
                                          <p:spTgt spid="14"/>
                                        </p:tgtEl>
                                        <p:attrNameLst>
                                          <p:attrName>ppt_x</p:attrName>
                                        </p:attrNameLst>
                                      </p:cBhvr>
                                      <p:tavLst>
                                        <p:tav tm="0">
                                          <p:val>
                                            <p:strVal val="#ppt_x"/>
                                          </p:val>
                                        </p:tav>
                                        <p:tav tm="100000">
                                          <p:val>
                                            <p:strVal val="#ppt_x"/>
                                          </p:val>
                                        </p:tav>
                                      </p:tavLst>
                                    </p:anim>
                                    <p:anim calcmode="lin" valueType="num">
                                      <p:cBhvr additive="base">
                                        <p:cTn id="116"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1" fill="hold" grpId="0" nodeType="clickEffect">
                                  <p:stCondLst>
                                    <p:cond delay="0"/>
                                  </p:stCondLst>
                                  <p:childTnLst>
                                    <p:set>
                                      <p:cBhvr>
                                        <p:cTn id="120" dur="1" fill="hold">
                                          <p:stCondLst>
                                            <p:cond delay="0"/>
                                          </p:stCondLst>
                                        </p:cTn>
                                        <p:tgtEl>
                                          <p:spTgt spid="31">
                                            <p:txEl>
                                              <p:pRg st="0" end="0"/>
                                            </p:txEl>
                                          </p:spTgt>
                                        </p:tgtEl>
                                        <p:attrNameLst>
                                          <p:attrName>style.visibility</p:attrName>
                                        </p:attrNameLst>
                                      </p:cBhvr>
                                      <p:to>
                                        <p:strVal val="visible"/>
                                      </p:to>
                                    </p:set>
                                    <p:anim calcmode="lin" valueType="num">
                                      <p:cBhvr additive="base">
                                        <p:cTn id="121"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3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1" fill="hold" nodeType="clickEffect">
                                  <p:stCondLst>
                                    <p:cond delay="0"/>
                                  </p:stCondLst>
                                  <p:childTnLst>
                                    <p:set>
                                      <p:cBhvr>
                                        <p:cTn id="126" dur="1" fill="hold">
                                          <p:stCondLst>
                                            <p:cond delay="0"/>
                                          </p:stCondLst>
                                        </p:cTn>
                                        <p:tgtEl>
                                          <p:spTgt spid="13"/>
                                        </p:tgtEl>
                                        <p:attrNameLst>
                                          <p:attrName>style.visibility</p:attrName>
                                        </p:attrNameLst>
                                      </p:cBhvr>
                                      <p:to>
                                        <p:strVal val="visible"/>
                                      </p:to>
                                    </p:set>
                                    <p:anim calcmode="lin" valueType="num">
                                      <p:cBhvr additive="base">
                                        <p:cTn id="127" dur="500" fill="hold"/>
                                        <p:tgtEl>
                                          <p:spTgt spid="13"/>
                                        </p:tgtEl>
                                        <p:attrNameLst>
                                          <p:attrName>ppt_x</p:attrName>
                                        </p:attrNameLst>
                                      </p:cBhvr>
                                      <p:tavLst>
                                        <p:tav tm="0">
                                          <p:val>
                                            <p:strVal val="#ppt_x"/>
                                          </p:val>
                                        </p:tav>
                                        <p:tav tm="100000">
                                          <p:val>
                                            <p:strVal val="#ppt_x"/>
                                          </p:val>
                                        </p:tav>
                                      </p:tavLst>
                                    </p:anim>
                                    <p:anim calcmode="lin" valueType="num">
                                      <p:cBhvr additive="base">
                                        <p:cTn id="12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1" fill="hold" grpId="0" nodeType="clickEffect">
                                  <p:stCondLst>
                                    <p:cond delay="0"/>
                                  </p:stCondLst>
                                  <p:childTnLst>
                                    <p:set>
                                      <p:cBhvr>
                                        <p:cTn id="132" dur="1" fill="hold">
                                          <p:stCondLst>
                                            <p:cond delay="0"/>
                                          </p:stCondLst>
                                        </p:cTn>
                                        <p:tgtEl>
                                          <p:spTgt spid="32">
                                            <p:txEl>
                                              <p:pRg st="0" end="0"/>
                                            </p:txEl>
                                          </p:spTgt>
                                        </p:tgtEl>
                                        <p:attrNameLst>
                                          <p:attrName>style.visibility</p:attrName>
                                        </p:attrNameLst>
                                      </p:cBhvr>
                                      <p:to>
                                        <p:strVal val="visible"/>
                                      </p:to>
                                    </p:set>
                                    <p:anim calcmode="lin" valueType="num">
                                      <p:cBhvr additive="base">
                                        <p:cTn id="133"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32">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allAtOnce"/>
      <p:bldP spid="26" grpId="0" build="allAtOnce"/>
      <p:bldP spid="27" grpId="0" build="allAtOnce"/>
      <p:bldP spid="28" grpId="0" build="allAtOnce"/>
      <p:bldP spid="29" grpId="0" build="allAtOnce"/>
      <p:bldP spid="30" grpId="0" build="allAtOnce"/>
      <p:bldP spid="31" grpId="0" build="allAtOnce"/>
      <p:bldP spid="32" grpId="0" build="allAtOnce"/>
      <p:bldP spid="3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noAutofit/>
          </a:bodyPr>
          <a:lstStyle/>
          <a:p>
            <a:r>
              <a:rPr lang="en-US" b="1" dirty="0" smtClean="0">
                <a:ln>
                  <a:solidFill>
                    <a:sysClr val="windowText" lastClr="000000"/>
                  </a:solidFill>
                </a:ln>
                <a:latin typeface="Cambria" pitchFamily="18" charset="0"/>
              </a:rPr>
              <a:t>Opis postignu</a:t>
            </a:r>
            <a:r>
              <a:rPr lang="sr-Latn-CS" b="1" dirty="0" smtClean="0">
                <a:ln>
                  <a:solidFill>
                    <a:sysClr val="windowText" lastClr="000000"/>
                  </a:solidFill>
                </a:ln>
                <a:latin typeface="Cambria" pitchFamily="18" charset="0"/>
              </a:rPr>
              <a:t>ća po nivoima (-1)</a:t>
            </a:r>
            <a:endParaRPr lang="sr-Latn-CS" b="1" dirty="0">
              <a:ln>
                <a:solidFill>
                  <a:sysClr val="windowText" lastClr="000000"/>
                </a:solidFill>
              </a:ln>
              <a:latin typeface="Cambria"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32</a:t>
            </a:fld>
            <a:endParaRPr lang="en-US" dirty="0"/>
          </a:p>
        </p:txBody>
      </p:sp>
      <p:sp>
        <p:nvSpPr>
          <p:cNvPr id="12" name="TextBox 11"/>
          <p:cNvSpPr txBox="1"/>
          <p:nvPr/>
        </p:nvSpPr>
        <p:spPr>
          <a:xfrm>
            <a:off x="533400" y="2590800"/>
            <a:ext cx="8229600" cy="3170099"/>
          </a:xfrm>
          <a:prstGeom prst="rect">
            <a:avLst/>
          </a:prstGeom>
          <a:noFill/>
          <a:ln>
            <a:solidFill>
              <a:schemeClr val="tx1"/>
            </a:solidFill>
          </a:ln>
        </p:spPr>
        <p:txBody>
          <a:bodyPr wrap="square" rtlCol="0">
            <a:spAutoFit/>
          </a:bodyPr>
          <a:lstStyle/>
          <a:p>
            <a:pPr marL="261938" indent="-261938" algn="just">
              <a:spcBef>
                <a:spcPts val="1200"/>
              </a:spcBef>
              <a:spcAft>
                <a:spcPts val="1200"/>
              </a:spcAft>
              <a:buFont typeface="Wingdings" pitchFamily="2" charset="2"/>
              <a:buChar char="§"/>
              <a:defRPr/>
            </a:pPr>
            <a:r>
              <a:rPr lang="sr-Latn-CS" sz="2000" b="1" dirty="0" smtClean="0">
                <a:latin typeface="Cambria"/>
                <a:ea typeface="Times New Roman"/>
                <a:cs typeface="Times New Roman"/>
              </a:rPr>
              <a:t>Izvode rutinska pretraživanja </a:t>
            </a:r>
            <a:r>
              <a:rPr lang="sr-Latn-CS" sz="2000" dirty="0" smtClean="0">
                <a:latin typeface="Cambria"/>
                <a:ea typeface="Times New Roman"/>
                <a:cs typeface="Times New Roman"/>
              </a:rPr>
              <a:t>(npr. klikom na hiperlink, unosom datog upita u polje za pretraživanje</a:t>
            </a:r>
            <a:r>
              <a:rPr lang="en-US" sz="2000" dirty="0" smtClean="0">
                <a:latin typeface="Cambria"/>
                <a:ea typeface="Times New Roman"/>
                <a:cs typeface="Times New Roman"/>
              </a:rPr>
              <a:t>…</a:t>
            </a:r>
            <a:r>
              <a:rPr lang="sr-Latn-CS" sz="2000" dirty="0" smtClean="0">
                <a:latin typeface="Cambria"/>
                <a:ea typeface="Times New Roman"/>
                <a:cs typeface="Times New Roman"/>
              </a:rPr>
              <a:t>)</a:t>
            </a:r>
          </a:p>
          <a:p>
            <a:pPr marL="261938" indent="-261938" algn="just">
              <a:spcBef>
                <a:spcPts val="1200"/>
              </a:spcBef>
              <a:spcAft>
                <a:spcPts val="1200"/>
              </a:spcAft>
              <a:buFont typeface="Wingdings" pitchFamily="2" charset="2"/>
              <a:buChar char="§"/>
            </a:pPr>
            <a:r>
              <a:rPr lang="sr-Latn-CS" sz="2000" b="1" dirty="0" smtClean="0">
                <a:latin typeface="Cambria"/>
                <a:ea typeface="Times New Roman"/>
                <a:cs typeface="Times New Roman"/>
              </a:rPr>
              <a:t>Prepoznaju osnovne korake koje treba preduzeti u cilju zaštite lične bezbednosti na internetu </a:t>
            </a:r>
            <a:r>
              <a:rPr lang="sr-Latn-CS" sz="2000" dirty="0" smtClean="0">
                <a:latin typeface="Cambria"/>
                <a:ea typeface="Times New Roman"/>
                <a:cs typeface="Times New Roman"/>
              </a:rPr>
              <a:t>(npr. mogu da procene, u jednostavnoj situaciji, da li je poželjno ostaviti lične informacije na internetu...)</a:t>
            </a:r>
          </a:p>
          <a:p>
            <a:pPr marL="261938" indent="-261938" algn="just">
              <a:spcBef>
                <a:spcPts val="1200"/>
              </a:spcBef>
              <a:spcAft>
                <a:spcPts val="1200"/>
              </a:spcAft>
              <a:buFont typeface="Wingdings" pitchFamily="2" charset="2"/>
              <a:buChar char="§"/>
            </a:pPr>
            <a:r>
              <a:rPr lang="sr-Latn-CS" sz="2000" b="1" dirty="0" smtClean="0">
                <a:latin typeface="Cambria"/>
                <a:ea typeface="Times New Roman"/>
                <a:cs typeface="Times New Roman"/>
              </a:rPr>
              <a:t>Prepoznaju značenje osnovnih ikonica i simbola koji se koriste tokom interakcije u digitalnom okruženju </a:t>
            </a:r>
            <a:r>
              <a:rPr lang="sr-Latn-CS" sz="2000" dirty="0" smtClean="0">
                <a:latin typeface="Cambria"/>
                <a:ea typeface="Times New Roman"/>
                <a:cs typeface="Times New Roman"/>
              </a:rPr>
              <a:t>(npr. jačina zvuka, blutut, imejl, oblak podataka, </a:t>
            </a:r>
            <a:r>
              <a:rPr lang="sr-Latn-CS" sz="2000" dirty="0" smtClean="0"/>
              <a:t>@, #...</a:t>
            </a:r>
            <a:r>
              <a:rPr lang="sr-Latn-CS" sz="2000" dirty="0" smtClean="0">
                <a:latin typeface="Cambria"/>
                <a:ea typeface="Times New Roman"/>
                <a:cs typeface="Times New Roman"/>
              </a:rPr>
              <a:t>) </a:t>
            </a:r>
          </a:p>
        </p:txBody>
      </p:sp>
      <p:sp>
        <p:nvSpPr>
          <p:cNvPr id="18" name="TextBox 17"/>
          <p:cNvSpPr txBox="1"/>
          <p:nvPr/>
        </p:nvSpPr>
        <p:spPr>
          <a:xfrm>
            <a:off x="533400" y="2057400"/>
            <a:ext cx="8229600" cy="461665"/>
          </a:xfrm>
          <a:prstGeom prst="rect">
            <a:avLst/>
          </a:prstGeom>
          <a:solidFill>
            <a:srgbClr val="00B0F0">
              <a:alpha val="20000"/>
            </a:srgbClr>
          </a:solidFill>
          <a:ln>
            <a:solidFill>
              <a:srgbClr val="002060"/>
            </a:solidFill>
          </a:ln>
        </p:spPr>
        <p:txBody>
          <a:bodyPr wrap="square" rtlCol="0">
            <a:spAutoFit/>
          </a:bodyPr>
          <a:lstStyle/>
          <a:p>
            <a:r>
              <a:rPr lang="sr-Latn-CS" sz="2000" b="1" dirty="0" smtClean="0">
                <a:solidFill>
                  <a:srgbClr val="C00000"/>
                </a:solidFill>
                <a:latin typeface="Cambria" pitchFamily="18" charset="0"/>
              </a:rPr>
              <a:t>Ispod </a:t>
            </a:r>
            <a:r>
              <a:rPr lang="sr-Latn-CS" sz="2400" b="1" dirty="0" smtClean="0">
                <a:solidFill>
                  <a:srgbClr val="C00000"/>
                </a:solidFill>
                <a:latin typeface="Cambria" pitchFamily="18" charset="0"/>
              </a:rPr>
              <a:t>1.</a:t>
            </a:r>
            <a:r>
              <a:rPr lang="sr-Latn-CS" sz="2000" b="1" dirty="0" smtClean="0">
                <a:solidFill>
                  <a:srgbClr val="C00000"/>
                </a:solidFill>
                <a:latin typeface="Cambria" pitchFamily="18" charset="0"/>
              </a:rPr>
              <a:t> nivoa (</a:t>
            </a:r>
            <a:r>
              <a:rPr lang="en-US" sz="2000" b="1" dirty="0" smtClean="0">
                <a:solidFill>
                  <a:srgbClr val="C00000"/>
                </a:solidFill>
                <a:latin typeface="Cambria" pitchFamily="18" charset="0"/>
              </a:rPr>
              <a:t>&lt;</a:t>
            </a:r>
            <a:r>
              <a:rPr lang="sr-Latn-CS" sz="2000" b="1" dirty="0" smtClean="0">
                <a:solidFill>
                  <a:srgbClr val="C00000"/>
                </a:solidFill>
                <a:latin typeface="Cambria" pitchFamily="18" charset="0"/>
              </a:rPr>
              <a:t> </a:t>
            </a:r>
            <a:r>
              <a:rPr lang="en-US" sz="2000" b="1" dirty="0" smtClean="0">
                <a:solidFill>
                  <a:srgbClr val="C00000"/>
                </a:solidFill>
                <a:latin typeface="Cambria" pitchFamily="18" charset="0"/>
              </a:rPr>
              <a:t>360)    </a:t>
            </a:r>
            <a:r>
              <a:rPr lang="sr-Latn-CS" sz="2000" b="1" dirty="0" smtClean="0">
                <a:solidFill>
                  <a:srgbClr val="C00000"/>
                </a:solidFill>
                <a:latin typeface="Cambria" pitchFamily="18" charset="0"/>
              </a:rPr>
              <a:t>               </a:t>
            </a:r>
            <a:r>
              <a:rPr lang="en-US" sz="2000" b="1" dirty="0" smtClean="0">
                <a:solidFill>
                  <a:srgbClr val="C00000"/>
                </a:solidFill>
                <a:latin typeface="Cambria" pitchFamily="18" charset="0"/>
              </a:rPr>
              <a:t>                                                  </a:t>
            </a:r>
            <a:r>
              <a:rPr lang="sr-Latn-CS" sz="2000" b="1" dirty="0" smtClean="0">
                <a:latin typeface="Cambria" pitchFamily="18" charset="0"/>
              </a:rPr>
              <a:t>9,2% učenika </a:t>
            </a:r>
            <a:endParaRPr lang="sr-Latn-CS" sz="2000" b="1" dirty="0">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n>
                  <a:solidFill>
                    <a:sysClr val="windowText" lastClr="000000"/>
                  </a:solidFill>
                </a:ln>
                <a:latin typeface="Cambria" pitchFamily="18" charset="0"/>
              </a:rPr>
              <a:t>Opis postignu</a:t>
            </a:r>
            <a:r>
              <a:rPr lang="sr-Latn-CS" b="1" dirty="0" smtClean="0">
                <a:ln>
                  <a:solidFill>
                    <a:sysClr val="windowText" lastClr="000000"/>
                  </a:solidFill>
                </a:ln>
                <a:latin typeface="Cambria" pitchFamily="18" charset="0"/>
              </a:rPr>
              <a:t>ća po nivoima (1)</a:t>
            </a:r>
            <a:endParaRPr lang="sr-Latn-CS" b="1" dirty="0">
              <a:ln>
                <a:solidFill>
                  <a:sysClr val="windowText" lastClr="000000"/>
                </a:solidFill>
              </a:ln>
              <a:latin typeface="Cambria"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33</a:t>
            </a:fld>
            <a:endParaRPr lang="en-US" dirty="0"/>
          </a:p>
        </p:txBody>
      </p:sp>
      <p:sp>
        <p:nvSpPr>
          <p:cNvPr id="19" name="TextBox 18"/>
          <p:cNvSpPr txBox="1"/>
          <p:nvPr/>
        </p:nvSpPr>
        <p:spPr>
          <a:xfrm>
            <a:off x="457200" y="2057400"/>
            <a:ext cx="8229600" cy="400110"/>
          </a:xfrm>
          <a:prstGeom prst="rect">
            <a:avLst/>
          </a:prstGeom>
          <a:solidFill>
            <a:srgbClr val="00B0F0">
              <a:alpha val="20000"/>
            </a:srgbClr>
          </a:solidFill>
          <a:ln>
            <a:solidFill>
              <a:srgbClr val="002060"/>
            </a:solidFill>
          </a:ln>
        </p:spPr>
        <p:txBody>
          <a:bodyPr wrap="square" rtlCol="0">
            <a:spAutoFit/>
          </a:bodyPr>
          <a:lstStyle/>
          <a:p>
            <a:pPr>
              <a:spcBef>
                <a:spcPts val="600"/>
              </a:spcBef>
            </a:pPr>
            <a:r>
              <a:rPr lang="sr-Latn-CS" sz="2000" b="1" dirty="0" smtClean="0">
                <a:solidFill>
                  <a:srgbClr val="C00000"/>
                </a:solidFill>
                <a:latin typeface="Cambria" pitchFamily="18" charset="0"/>
              </a:rPr>
              <a:t>Nivo 1 (</a:t>
            </a:r>
            <a:r>
              <a:rPr lang="en-US" sz="2000" b="1" dirty="0" smtClean="0">
                <a:solidFill>
                  <a:srgbClr val="C00000"/>
                </a:solidFill>
                <a:latin typeface="Cambria" pitchFamily="18" charset="0"/>
              </a:rPr>
              <a:t>360</a:t>
            </a:r>
            <a:r>
              <a:rPr lang="sr-Latn-CS" sz="2000" b="1" dirty="0" smtClean="0">
                <a:solidFill>
                  <a:srgbClr val="C00000"/>
                </a:solidFill>
                <a:latin typeface="Cambria" pitchFamily="18" charset="0"/>
              </a:rPr>
              <a:t>-409</a:t>
            </a:r>
            <a:r>
              <a:rPr lang="en-US" sz="2000" b="1" dirty="0" smtClean="0">
                <a:solidFill>
                  <a:srgbClr val="C00000"/>
                </a:solidFill>
                <a:latin typeface="Cambria" pitchFamily="18" charset="0"/>
              </a:rPr>
              <a:t>)                                                            </a:t>
            </a:r>
            <a:r>
              <a:rPr lang="sr-Latn-CS" sz="2000" b="1" dirty="0" smtClean="0">
                <a:solidFill>
                  <a:srgbClr val="C00000"/>
                </a:solidFill>
                <a:latin typeface="Cambria" pitchFamily="18" charset="0"/>
              </a:rPr>
              <a:t>             </a:t>
            </a:r>
            <a:r>
              <a:rPr lang="en-US" sz="2000" b="1" dirty="0" smtClean="0">
                <a:solidFill>
                  <a:srgbClr val="C00000"/>
                </a:solidFill>
                <a:latin typeface="Cambria" pitchFamily="18" charset="0"/>
              </a:rPr>
              <a:t>   </a:t>
            </a:r>
            <a:r>
              <a:rPr lang="en-US" sz="2000" b="1" dirty="0" smtClean="0">
                <a:latin typeface="Cambria" pitchFamily="18" charset="0"/>
              </a:rPr>
              <a:t>16</a:t>
            </a:r>
            <a:r>
              <a:rPr lang="sr-Latn-CS" sz="2000" b="1" dirty="0" smtClean="0">
                <a:latin typeface="Cambria" pitchFamily="18" charset="0"/>
              </a:rPr>
              <a:t>,</a:t>
            </a:r>
            <a:r>
              <a:rPr lang="en-US" sz="2000" b="1" dirty="0" smtClean="0">
                <a:latin typeface="Cambria" pitchFamily="18" charset="0"/>
              </a:rPr>
              <a:t>3</a:t>
            </a:r>
            <a:r>
              <a:rPr lang="sr-Latn-CS" sz="2000" b="1" dirty="0" smtClean="0">
                <a:latin typeface="Cambria" pitchFamily="18" charset="0"/>
              </a:rPr>
              <a:t>% učenika </a:t>
            </a:r>
            <a:endParaRPr lang="sr-Latn-CS" sz="2000" b="1" dirty="0">
              <a:latin typeface="Cambria" pitchFamily="18" charset="0"/>
            </a:endParaRPr>
          </a:p>
        </p:txBody>
      </p:sp>
      <p:sp>
        <p:nvSpPr>
          <p:cNvPr id="20" name="TextBox 19"/>
          <p:cNvSpPr txBox="1"/>
          <p:nvPr/>
        </p:nvSpPr>
        <p:spPr>
          <a:xfrm>
            <a:off x="457200" y="2590800"/>
            <a:ext cx="8229600" cy="2862322"/>
          </a:xfrm>
          <a:prstGeom prst="rect">
            <a:avLst/>
          </a:prstGeom>
          <a:noFill/>
          <a:ln>
            <a:solidFill>
              <a:schemeClr val="tx1"/>
            </a:solidFill>
          </a:ln>
        </p:spPr>
        <p:txBody>
          <a:bodyPr wrap="square" rtlCol="0">
            <a:spAutoFit/>
          </a:bodyPr>
          <a:lstStyle/>
          <a:p>
            <a:pPr marL="261938" indent="-261938" algn="just">
              <a:spcBef>
                <a:spcPts val="1200"/>
              </a:spcBef>
              <a:spcAft>
                <a:spcPts val="1200"/>
              </a:spcAft>
              <a:buFont typeface="Wingdings" pitchFamily="2" charset="2"/>
              <a:buChar char="§"/>
              <a:defRPr/>
            </a:pPr>
            <a:r>
              <a:rPr lang="sr-Latn-CS" sz="2000" b="1" dirty="0" smtClean="0">
                <a:latin typeface="Cambria"/>
                <a:ea typeface="Calibri"/>
                <a:cs typeface="Times New Roman"/>
              </a:rPr>
              <a:t>Poseduju bazična tehnička i proceduralna znanja </a:t>
            </a:r>
            <a:r>
              <a:rPr lang="sr-Latn-CS" sz="2000" dirty="0" smtClean="0">
                <a:latin typeface="Cambria"/>
                <a:ea typeface="Calibri"/>
                <a:cs typeface="Times New Roman"/>
              </a:rPr>
              <a:t>(npr. znaju kako da produže trajanje baterije na mobilnom telefonu)</a:t>
            </a:r>
            <a:endParaRPr lang="en-US" sz="2000" dirty="0" smtClean="0">
              <a:latin typeface="Cambria"/>
              <a:ea typeface="Calibri"/>
              <a:cs typeface="Times New Roman"/>
            </a:endParaRPr>
          </a:p>
          <a:p>
            <a:pPr marL="261938" indent="-261938" algn="just">
              <a:lnSpc>
                <a:spcPct val="100000"/>
              </a:lnSpc>
              <a:spcBef>
                <a:spcPts val="1200"/>
              </a:spcBef>
              <a:spcAft>
                <a:spcPts val="1200"/>
              </a:spcAft>
              <a:buFont typeface="Wingdings" pitchFamily="2" charset="2"/>
              <a:buChar char="§"/>
            </a:pPr>
            <a:r>
              <a:rPr lang="sr-Latn-CS" sz="2000" b="1" dirty="0" smtClean="0">
                <a:latin typeface="Cambria"/>
                <a:ea typeface="Calibri"/>
                <a:cs typeface="Times New Roman"/>
              </a:rPr>
              <a:t>Mogu da odgovore na manji broj jasno definisanih zahteva,  izvode rutinske operacije, nekoliko sitnih koraka, očigledna i doslovna rešavanja </a:t>
            </a:r>
            <a:r>
              <a:rPr lang="sr-Latn-CS" sz="2000" dirty="0" smtClean="0">
                <a:latin typeface="Cambria"/>
                <a:ea typeface="Calibri"/>
                <a:cs typeface="Times New Roman"/>
              </a:rPr>
              <a:t>(npr. umeju da potpišu peticiju na internetu...)</a:t>
            </a:r>
          </a:p>
          <a:p>
            <a:pPr marL="261938" indent="-261938" algn="just">
              <a:lnSpc>
                <a:spcPct val="100000"/>
              </a:lnSpc>
              <a:spcBef>
                <a:spcPts val="1200"/>
              </a:spcBef>
              <a:spcAft>
                <a:spcPts val="1200"/>
              </a:spcAft>
              <a:buFont typeface="Wingdings" pitchFamily="2" charset="2"/>
              <a:buChar char="§"/>
            </a:pPr>
            <a:r>
              <a:rPr lang="en-US" sz="2000" b="1" dirty="0" smtClean="0">
                <a:latin typeface="Cambria"/>
                <a:ea typeface="Calibri"/>
                <a:cs typeface="Times New Roman"/>
              </a:rPr>
              <a:t>Primenjuju </a:t>
            </a:r>
            <a:r>
              <a:rPr lang="sr-Latn-CS" sz="2000" b="1" dirty="0" smtClean="0">
                <a:latin typeface="Cambria"/>
                <a:ea typeface="Calibri"/>
                <a:cs typeface="Times New Roman"/>
              </a:rPr>
              <a:t>osnovne korake u zaštiti digitalnih uređaja </a:t>
            </a:r>
            <a:r>
              <a:rPr lang="sr-Latn-CS" sz="2000" dirty="0" smtClean="0">
                <a:latin typeface="Cambria"/>
                <a:ea typeface="Calibri"/>
                <a:cs typeface="Times New Roman"/>
              </a:rPr>
              <a:t>(npr. razlikuju sigurnosnu proveru </a:t>
            </a:r>
            <a:r>
              <a:rPr lang="sr-Latn-CS" sz="2000" i="1" dirty="0" smtClean="0">
                <a:latin typeface="Cambria"/>
                <a:ea typeface="Calibri"/>
                <a:cs typeface="Times New Roman"/>
              </a:rPr>
              <a:t>Captcha</a:t>
            </a:r>
            <a:r>
              <a:rPr lang="sr-Latn-CS" sz="2000" dirty="0" smtClean="0">
                <a:latin typeface="Cambria"/>
                <a:ea typeface="Calibri"/>
                <a:cs typeface="Times New Roman"/>
              </a:rPr>
              <a:t> od prevare na internetu)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bg/>
                                          </p:spTgt>
                                        </p:tgtEl>
                                        <p:attrNameLst>
                                          <p:attrName>style.visibility</p:attrName>
                                        </p:attrNameLst>
                                      </p:cBhvr>
                                      <p:to>
                                        <p:strVal val="visible"/>
                                      </p:to>
                                    </p:set>
                                    <p:anim calcmode="lin" valueType="num">
                                      <p:cBhvr additive="base">
                                        <p:cTn id="11" dur="500" fill="hold"/>
                                        <p:tgtEl>
                                          <p:spTgt spid="20">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20">
                                            <p:bg/>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 calcmode="lin" valueType="num">
                                      <p:cBhvr additive="base">
                                        <p:cTn id="1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0">
                                            <p:txEl>
                                              <p:pRg st="1" end="1"/>
                                            </p:txEl>
                                          </p:spTgt>
                                        </p:tgtEl>
                                        <p:attrNameLst>
                                          <p:attrName>style.visibility</p:attrName>
                                        </p:attrNameLst>
                                      </p:cBhvr>
                                      <p:to>
                                        <p:strVal val="visible"/>
                                      </p:to>
                                    </p:set>
                                    <p:anim calcmode="lin" valueType="num">
                                      <p:cBhvr additive="base">
                                        <p:cTn id="23"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0">
                                            <p:txEl>
                                              <p:pRg st="2" end="2"/>
                                            </p:txEl>
                                          </p:spTgt>
                                        </p:tgtEl>
                                        <p:attrNameLst>
                                          <p:attrName>style.visibility</p:attrName>
                                        </p:attrNameLst>
                                      </p:cBhvr>
                                      <p:to>
                                        <p:strVal val="visible"/>
                                      </p:to>
                                    </p:set>
                                    <p:anim calcmode="lin" valueType="num">
                                      <p:cBhvr additive="base">
                                        <p:cTn id="29"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n>
                  <a:solidFill>
                    <a:sysClr val="windowText" lastClr="000000"/>
                  </a:solidFill>
                </a:ln>
                <a:latin typeface="Cambria" pitchFamily="18" charset="0"/>
              </a:rPr>
              <a:t>Opis postignu</a:t>
            </a:r>
            <a:r>
              <a:rPr lang="sr-Latn-CS" b="1" dirty="0" smtClean="0">
                <a:ln>
                  <a:solidFill>
                    <a:sysClr val="windowText" lastClr="000000"/>
                  </a:solidFill>
                </a:ln>
                <a:latin typeface="Cambria" pitchFamily="18" charset="0"/>
              </a:rPr>
              <a:t>ća po nivoima (2)</a:t>
            </a:r>
            <a:endParaRPr lang="sr-Latn-CS" b="1" dirty="0">
              <a:ln>
                <a:solidFill>
                  <a:sysClr val="windowText" lastClr="000000"/>
                </a:solidFill>
              </a:ln>
              <a:latin typeface="Cambria"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34</a:t>
            </a:fld>
            <a:endParaRPr lang="en-US" dirty="0"/>
          </a:p>
        </p:txBody>
      </p:sp>
      <p:sp>
        <p:nvSpPr>
          <p:cNvPr id="12" name="TextBox 11"/>
          <p:cNvSpPr txBox="1"/>
          <p:nvPr/>
        </p:nvSpPr>
        <p:spPr>
          <a:xfrm>
            <a:off x="533400" y="1981200"/>
            <a:ext cx="8229600" cy="4401205"/>
          </a:xfrm>
          <a:prstGeom prst="rect">
            <a:avLst/>
          </a:prstGeom>
          <a:noFill/>
          <a:ln>
            <a:solidFill>
              <a:schemeClr val="tx1"/>
            </a:solidFill>
          </a:ln>
        </p:spPr>
        <p:txBody>
          <a:bodyPr wrap="square" rtlCol="0">
            <a:spAutoFit/>
          </a:bodyPr>
          <a:lstStyle/>
          <a:p>
            <a:pPr marL="261938" indent="-261938" algn="just">
              <a:lnSpc>
                <a:spcPct val="100000"/>
              </a:lnSpc>
              <a:spcBef>
                <a:spcPts val="1200"/>
              </a:spcBef>
              <a:spcAft>
                <a:spcPts val="1200"/>
              </a:spcAft>
              <a:buFont typeface="Wingdings" pitchFamily="2" charset="2"/>
              <a:buChar char="§"/>
            </a:pPr>
            <a:r>
              <a:rPr lang="sr-Latn-CS" sz="2000" b="1" dirty="0" smtClean="0">
                <a:latin typeface="Cambria"/>
                <a:ea typeface="Calibri"/>
                <a:cs typeface="Times New Roman"/>
              </a:rPr>
              <a:t>Izvode direktne zaključke na osnovu eksplicitno datih informacija </a:t>
            </a:r>
            <a:r>
              <a:rPr lang="sr-Latn-CS" sz="2000" dirty="0" smtClean="0">
                <a:latin typeface="Cambria"/>
                <a:ea typeface="Calibri"/>
                <a:cs typeface="Times New Roman"/>
              </a:rPr>
              <a:t>(npr. mogu da izaberu najpovoljniju opciju prilikom kupovine ulaznica preko veb-sajta)</a:t>
            </a:r>
            <a:endParaRPr lang="sr-Latn-CS" sz="2000" b="1" dirty="0" smtClean="0">
              <a:latin typeface="Cambria"/>
              <a:ea typeface="Calibri"/>
              <a:cs typeface="Times New Roman"/>
            </a:endParaRPr>
          </a:p>
          <a:p>
            <a:pPr marL="261938" indent="-261938" algn="just">
              <a:lnSpc>
                <a:spcPct val="100000"/>
              </a:lnSpc>
              <a:spcBef>
                <a:spcPts val="1200"/>
              </a:spcBef>
              <a:spcAft>
                <a:spcPts val="1200"/>
              </a:spcAft>
              <a:buFont typeface="Wingdings" pitchFamily="2" charset="2"/>
              <a:buChar char="§"/>
            </a:pPr>
            <a:r>
              <a:rPr lang="sr-Latn-CS" sz="2000" b="1" dirty="0" smtClean="0">
                <a:latin typeface="Cambria"/>
                <a:ea typeface="Calibri"/>
                <a:cs typeface="Times New Roman"/>
              </a:rPr>
              <a:t>Poseduju praktična znanja o osnovnim pravilima komunikacije putem digitalnih medija </a:t>
            </a:r>
            <a:r>
              <a:rPr lang="sr-Latn-CS" sz="2000" dirty="0" smtClean="0">
                <a:latin typeface="Cambria"/>
                <a:ea typeface="Calibri"/>
                <a:cs typeface="Times New Roman"/>
              </a:rPr>
              <a:t>(npr. umeju da izaberu adekvatan način preuzimanja imejla kada postoji sumnja da je zaražen virusom)</a:t>
            </a:r>
          </a:p>
          <a:p>
            <a:pPr marL="261938" indent="-261938" algn="just">
              <a:lnSpc>
                <a:spcPct val="100000"/>
              </a:lnSpc>
              <a:spcBef>
                <a:spcPts val="1200"/>
              </a:spcBef>
              <a:spcAft>
                <a:spcPts val="1200"/>
              </a:spcAft>
              <a:buFont typeface="Wingdings" pitchFamily="2" charset="2"/>
              <a:buChar char="§"/>
            </a:pPr>
            <a:r>
              <a:rPr lang="sr-Latn-CS" sz="2000" b="1" dirty="0" smtClean="0">
                <a:latin typeface="Cambria"/>
                <a:ea typeface="Calibri"/>
                <a:cs typeface="Times New Roman"/>
              </a:rPr>
              <a:t>Rešavaju jednostavnije tehničke probleme </a:t>
            </a:r>
            <a:r>
              <a:rPr lang="sr-Latn-CS" sz="2000" dirty="0" smtClean="0">
                <a:latin typeface="Cambria"/>
                <a:ea typeface="Calibri"/>
                <a:cs typeface="Times New Roman"/>
              </a:rPr>
              <a:t>(npr. umeju da utvrde razlog zbog kojeg Google mapa ne prikazuje lokaciju korisnika)</a:t>
            </a:r>
            <a:endParaRPr lang="sr-Latn-CS" sz="2000" b="1" dirty="0" smtClean="0">
              <a:latin typeface="Cambria"/>
              <a:ea typeface="Calibri"/>
              <a:cs typeface="Times New Roman"/>
            </a:endParaRPr>
          </a:p>
          <a:p>
            <a:pPr marL="261938" indent="-261938" algn="just">
              <a:lnSpc>
                <a:spcPct val="100000"/>
              </a:lnSpc>
              <a:spcBef>
                <a:spcPts val="1200"/>
              </a:spcBef>
              <a:spcAft>
                <a:spcPts val="1200"/>
              </a:spcAft>
              <a:buFont typeface="Wingdings" pitchFamily="2" charset="2"/>
              <a:buChar char="§"/>
            </a:pPr>
            <a:r>
              <a:rPr lang="sr-Latn-CS" sz="2000" b="1" dirty="0" smtClean="0">
                <a:latin typeface="Cambria"/>
                <a:ea typeface="Calibri"/>
                <a:cs typeface="Times New Roman"/>
              </a:rPr>
              <a:t>Kombinuju elemente (zahteve) prema zadatim kriterijumima </a:t>
            </a:r>
            <a:r>
              <a:rPr lang="sr-Latn-CS" sz="2000" dirty="0" smtClean="0">
                <a:latin typeface="Cambria"/>
                <a:ea typeface="Calibri"/>
                <a:cs typeface="Times New Roman"/>
              </a:rPr>
              <a:t>(npr.</a:t>
            </a:r>
            <a:r>
              <a:rPr lang="sr-Latn-CS" sz="2000" b="1" dirty="0" smtClean="0">
                <a:latin typeface="Cambria"/>
                <a:ea typeface="Calibri"/>
                <a:cs typeface="Times New Roman"/>
              </a:rPr>
              <a:t> </a:t>
            </a:r>
            <a:r>
              <a:rPr lang="sr-Latn-CS" sz="2000" dirty="0" smtClean="0">
                <a:latin typeface="Cambria"/>
                <a:ea typeface="Calibri"/>
                <a:cs typeface="Times New Roman"/>
              </a:rPr>
              <a:t>kreiraju jednostavnu funkciju u programu za tabelarne proračune u Ekselu, insertuju fotografiju u tekstualni dokument...)</a:t>
            </a:r>
          </a:p>
        </p:txBody>
      </p:sp>
      <p:sp>
        <p:nvSpPr>
          <p:cNvPr id="18" name="TextBox 17"/>
          <p:cNvSpPr txBox="1"/>
          <p:nvPr/>
        </p:nvSpPr>
        <p:spPr>
          <a:xfrm>
            <a:off x="533400" y="1524000"/>
            <a:ext cx="8229600" cy="400110"/>
          </a:xfrm>
          <a:prstGeom prst="rect">
            <a:avLst/>
          </a:prstGeom>
          <a:solidFill>
            <a:srgbClr val="00B0F0">
              <a:alpha val="20000"/>
            </a:srgbClr>
          </a:solidFill>
          <a:ln>
            <a:solidFill>
              <a:srgbClr val="002060"/>
            </a:solidFill>
          </a:ln>
        </p:spPr>
        <p:txBody>
          <a:bodyPr wrap="square" rtlCol="0">
            <a:spAutoFit/>
          </a:bodyPr>
          <a:lstStyle/>
          <a:p>
            <a:r>
              <a:rPr lang="sr-Latn-CS" sz="2000" b="1" dirty="0" smtClean="0">
                <a:solidFill>
                  <a:srgbClr val="C00000"/>
                </a:solidFill>
                <a:latin typeface="Cambria" pitchFamily="18" charset="0"/>
              </a:rPr>
              <a:t>Nivo 2 (</a:t>
            </a:r>
            <a:r>
              <a:rPr lang="sr-Latn-CS" sz="2000" b="1" dirty="0" smtClean="0">
                <a:solidFill>
                  <a:srgbClr val="C00000"/>
                </a:solidFill>
                <a:latin typeface="Cambria"/>
                <a:ea typeface="Calibri"/>
                <a:cs typeface="Times New Roman"/>
              </a:rPr>
              <a:t>410-457</a:t>
            </a:r>
            <a:r>
              <a:rPr lang="en-US" sz="2000" b="1" dirty="0" smtClean="0">
                <a:solidFill>
                  <a:srgbClr val="C00000"/>
                </a:solidFill>
                <a:latin typeface="Cambria" pitchFamily="18" charset="0"/>
              </a:rPr>
              <a:t>)                                                         </a:t>
            </a:r>
            <a:r>
              <a:rPr lang="sr-Latn-CS" sz="2000" b="1" dirty="0" smtClean="0">
                <a:solidFill>
                  <a:srgbClr val="C00000"/>
                </a:solidFill>
                <a:latin typeface="Cambria" pitchFamily="18" charset="0"/>
              </a:rPr>
              <a:t>                    </a:t>
            </a:r>
            <a:r>
              <a:rPr lang="sr-Latn-CS" sz="2000" b="1" dirty="0" smtClean="0">
                <a:latin typeface="Cambria" pitchFamily="18" charset="0"/>
              </a:rPr>
              <a:t>22,9% učenika </a:t>
            </a:r>
            <a:endParaRPr lang="sr-Latn-CS" sz="2000" b="1" dirty="0">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n>
                  <a:solidFill>
                    <a:sysClr val="windowText" lastClr="000000"/>
                  </a:solidFill>
                </a:ln>
                <a:latin typeface="Cambria" pitchFamily="18" charset="0"/>
              </a:rPr>
              <a:t>Opis postignu</a:t>
            </a:r>
            <a:r>
              <a:rPr lang="sr-Latn-CS" b="1" dirty="0" smtClean="0">
                <a:ln>
                  <a:solidFill>
                    <a:sysClr val="windowText" lastClr="000000"/>
                  </a:solidFill>
                </a:ln>
                <a:latin typeface="Cambria" pitchFamily="18" charset="0"/>
              </a:rPr>
              <a:t>ća po nivoima (3)</a:t>
            </a:r>
            <a:endParaRPr lang="sr-Latn-CS" b="1" dirty="0">
              <a:ln>
                <a:solidFill>
                  <a:sysClr val="windowText" lastClr="000000"/>
                </a:solidFill>
              </a:ln>
              <a:latin typeface="Cambria"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35</a:t>
            </a:fld>
            <a:endParaRPr lang="en-US" dirty="0"/>
          </a:p>
        </p:txBody>
      </p:sp>
      <p:sp>
        <p:nvSpPr>
          <p:cNvPr id="19" name="TextBox 18"/>
          <p:cNvSpPr txBox="1"/>
          <p:nvPr/>
        </p:nvSpPr>
        <p:spPr>
          <a:xfrm>
            <a:off x="533400" y="1981200"/>
            <a:ext cx="8229600" cy="400110"/>
          </a:xfrm>
          <a:prstGeom prst="rect">
            <a:avLst/>
          </a:prstGeom>
          <a:solidFill>
            <a:srgbClr val="00B0F0">
              <a:alpha val="20000"/>
            </a:srgbClr>
          </a:solidFill>
          <a:ln>
            <a:solidFill>
              <a:schemeClr val="tx1">
                <a:lumMod val="95000"/>
                <a:lumOff val="5000"/>
              </a:schemeClr>
            </a:solidFill>
          </a:ln>
        </p:spPr>
        <p:txBody>
          <a:bodyPr wrap="square" rtlCol="0">
            <a:spAutoFit/>
          </a:bodyPr>
          <a:lstStyle/>
          <a:p>
            <a:r>
              <a:rPr lang="sr-Latn-CS" sz="2000" b="1" dirty="0" smtClean="0">
                <a:solidFill>
                  <a:srgbClr val="C00000"/>
                </a:solidFill>
                <a:latin typeface="Cambria" pitchFamily="18" charset="0"/>
              </a:rPr>
              <a:t>Nivo 3 (</a:t>
            </a:r>
            <a:r>
              <a:rPr lang="sr-Latn-CS" sz="2000" b="1" dirty="0" smtClean="0">
                <a:solidFill>
                  <a:srgbClr val="C00000"/>
                </a:solidFill>
                <a:latin typeface="Cambria"/>
                <a:ea typeface="Times New Roman"/>
                <a:cs typeface="Times New Roman"/>
              </a:rPr>
              <a:t>458-504</a:t>
            </a:r>
            <a:r>
              <a:rPr lang="en-US" sz="2000" b="1" dirty="0" smtClean="0">
                <a:solidFill>
                  <a:srgbClr val="C00000"/>
                </a:solidFill>
                <a:latin typeface="Cambria"/>
                <a:ea typeface="Times New Roman"/>
                <a:cs typeface="Times New Roman"/>
              </a:rPr>
              <a:t>)                                                              </a:t>
            </a:r>
            <a:r>
              <a:rPr lang="sr-Latn-CS" sz="2000" b="1" dirty="0" smtClean="0">
                <a:solidFill>
                  <a:srgbClr val="C00000"/>
                </a:solidFill>
                <a:latin typeface="Cambria"/>
                <a:ea typeface="Times New Roman"/>
                <a:cs typeface="Times New Roman"/>
              </a:rPr>
              <a:t>              </a:t>
            </a:r>
            <a:r>
              <a:rPr lang="en-US" sz="2000" b="1" dirty="0" smtClean="0">
                <a:solidFill>
                  <a:srgbClr val="C00000"/>
                </a:solidFill>
                <a:latin typeface="Cambria"/>
                <a:ea typeface="Times New Roman"/>
                <a:cs typeface="Times New Roman"/>
              </a:rPr>
              <a:t> </a:t>
            </a:r>
            <a:r>
              <a:rPr lang="sr-Latn-CS" sz="2000" b="1" dirty="0" smtClean="0">
                <a:latin typeface="Cambria" pitchFamily="18" charset="0"/>
              </a:rPr>
              <a:t>24,9% učenika </a:t>
            </a:r>
            <a:endParaRPr lang="sr-Latn-CS" sz="2000" b="1" dirty="0">
              <a:latin typeface="Cambria" pitchFamily="18" charset="0"/>
            </a:endParaRPr>
          </a:p>
        </p:txBody>
      </p:sp>
      <p:sp>
        <p:nvSpPr>
          <p:cNvPr id="9" name="TextBox 8"/>
          <p:cNvSpPr txBox="1"/>
          <p:nvPr/>
        </p:nvSpPr>
        <p:spPr>
          <a:xfrm>
            <a:off x="533400" y="2514600"/>
            <a:ext cx="8229600" cy="3170099"/>
          </a:xfrm>
          <a:prstGeom prst="rect">
            <a:avLst/>
          </a:prstGeom>
          <a:noFill/>
          <a:ln>
            <a:solidFill>
              <a:schemeClr val="tx1"/>
            </a:solidFill>
          </a:ln>
        </p:spPr>
        <p:txBody>
          <a:bodyPr wrap="square" rtlCol="0">
            <a:spAutoFit/>
          </a:bodyPr>
          <a:lstStyle/>
          <a:p>
            <a:pPr marL="261938" indent="-261938" algn="just">
              <a:lnSpc>
                <a:spcPct val="100000"/>
              </a:lnSpc>
              <a:spcBef>
                <a:spcPts val="1200"/>
              </a:spcBef>
              <a:spcAft>
                <a:spcPts val="1200"/>
              </a:spcAft>
              <a:buFont typeface="Wingdings" pitchFamily="2" charset="2"/>
              <a:buChar char="§"/>
            </a:pPr>
            <a:r>
              <a:rPr lang="sr-Latn-CS" sz="2000" b="1" dirty="0" smtClean="0">
                <a:latin typeface="Cambria" pitchFamily="18" charset="0"/>
              </a:rPr>
              <a:t>Selektuju eksplicitno date informacije u dužem tekstu i na osnovu njih izvode zaključke </a:t>
            </a:r>
            <a:r>
              <a:rPr lang="sr-Latn-CS" sz="2000" dirty="0" smtClean="0">
                <a:latin typeface="Cambria" pitchFamily="18" charset="0"/>
              </a:rPr>
              <a:t>(npr.  na veb-stranici...)</a:t>
            </a:r>
          </a:p>
          <a:p>
            <a:pPr marL="261938" indent="-261938" algn="just">
              <a:lnSpc>
                <a:spcPct val="100000"/>
              </a:lnSpc>
              <a:spcBef>
                <a:spcPts val="1200"/>
              </a:spcBef>
              <a:spcAft>
                <a:spcPts val="1200"/>
              </a:spcAft>
              <a:buFont typeface="Wingdings" pitchFamily="2" charset="2"/>
              <a:buChar char="§"/>
            </a:pPr>
            <a:r>
              <a:rPr lang="sr-Latn-CS" sz="2000" b="1" dirty="0" smtClean="0">
                <a:latin typeface="Cambria" pitchFamily="18" charset="0"/>
              </a:rPr>
              <a:t>Poseduju jednostavna konceptualna i praktična znanja ograničenog obima </a:t>
            </a:r>
            <a:r>
              <a:rPr lang="sr-Latn-CS" sz="2000" dirty="0" smtClean="0">
                <a:latin typeface="Cambria" pitchFamily="18" charset="0"/>
              </a:rPr>
              <a:t>(npr. umeju da objasne šta je enkripcija podataka, da pošalju imejl, kopiraju fajl sa USB memorije na svoj računar)</a:t>
            </a:r>
          </a:p>
          <a:p>
            <a:pPr marL="261938" indent="-261938" algn="just">
              <a:lnSpc>
                <a:spcPct val="100000"/>
              </a:lnSpc>
              <a:spcBef>
                <a:spcPts val="1200"/>
              </a:spcBef>
              <a:spcAft>
                <a:spcPts val="1200"/>
              </a:spcAft>
              <a:buFont typeface="Wingdings" pitchFamily="2" charset="2"/>
              <a:buChar char="§"/>
            </a:pPr>
            <a:r>
              <a:rPr lang="sr-Latn-CS" sz="2000" b="1" dirty="0" smtClean="0">
                <a:latin typeface="Cambria" pitchFamily="18" charset="0"/>
              </a:rPr>
              <a:t>Poseduju naprednije veštine bezbednog ponašanja na internetu</a:t>
            </a:r>
            <a:r>
              <a:rPr lang="sr-Latn-CS" sz="2000" dirty="0" smtClean="0">
                <a:latin typeface="Cambria" pitchFamily="18" charset="0"/>
              </a:rPr>
              <a:t> (npr. znaju da blokiraju </a:t>
            </a:r>
            <a:r>
              <a:rPr lang="sr-Latn-CS" sz="2000" dirty="0" smtClean="0">
                <a:latin typeface="Arial"/>
                <a:cs typeface="Arial"/>
              </a:rPr>
              <a:t>„</a:t>
            </a:r>
            <a:r>
              <a:rPr lang="sr-Latn-CS" sz="2000" dirty="0" smtClean="0">
                <a:latin typeface="Cambria" pitchFamily="18" charset="0"/>
              </a:rPr>
              <a:t>kolačiće</a:t>
            </a:r>
            <a:r>
              <a:rPr lang="sr-Latn-CS" sz="2000" dirty="0" smtClean="0">
                <a:latin typeface="Arial"/>
                <a:cs typeface="Arial"/>
              </a:rPr>
              <a:t>”, </a:t>
            </a:r>
            <a:r>
              <a:rPr lang="sr-Latn-CS" sz="2000" dirty="0" smtClean="0">
                <a:latin typeface="Cambria" pitchFamily="18" charset="0"/>
                <a:cs typeface="Arial"/>
              </a:rPr>
              <a:t>znaju kako da reaguju kada dobiju </a:t>
            </a:r>
            <a:r>
              <a:rPr lang="sr-Latn-CS" sz="2000" dirty="0" smtClean="0">
                <a:latin typeface="Arial"/>
                <a:cs typeface="Arial"/>
              </a:rPr>
              <a:t>„</a:t>
            </a:r>
            <a:r>
              <a:rPr lang="sr-Latn-CS" sz="2000" dirty="0" smtClean="0">
                <a:latin typeface="Cambria" pitchFamily="18" charset="0"/>
              </a:rPr>
              <a:t>phishing</a:t>
            </a:r>
            <a:r>
              <a:rPr lang="sr-Latn-CS" sz="2000" dirty="0" smtClean="0">
                <a:latin typeface="Arial"/>
                <a:cs typeface="Arial"/>
              </a:rPr>
              <a:t>” </a:t>
            </a:r>
            <a:r>
              <a:rPr lang="sr-Latn-CS" sz="2000" dirty="0" smtClean="0">
                <a:latin typeface="Cambria" pitchFamily="18" charset="0"/>
                <a:cs typeface="Arial"/>
              </a:rPr>
              <a:t>poruku</a:t>
            </a:r>
            <a:r>
              <a:rPr lang="sr-Latn-CS" sz="2000" dirty="0" smtClean="0">
                <a:latin typeface="Cambria" pitchFamily="18" charset="0"/>
              </a:rPr>
              <a:t>...)</a:t>
            </a:r>
            <a:endParaRPr lang="sr-Latn-CS" sz="2000" b="1" dirty="0" smtClean="0">
              <a:latin typeface="Cambria"/>
              <a:ea typeface="Calibri"/>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n>
                  <a:solidFill>
                    <a:sysClr val="windowText" lastClr="000000"/>
                  </a:solidFill>
                </a:ln>
                <a:latin typeface="Cambria" pitchFamily="18" charset="0"/>
              </a:rPr>
              <a:t>Opis postignu</a:t>
            </a:r>
            <a:r>
              <a:rPr lang="sr-Latn-CS" b="1" dirty="0" smtClean="0">
                <a:ln>
                  <a:solidFill>
                    <a:sysClr val="windowText" lastClr="000000"/>
                  </a:solidFill>
                </a:ln>
                <a:latin typeface="Cambria" pitchFamily="18" charset="0"/>
              </a:rPr>
              <a:t>ća po nivoima (4)</a:t>
            </a:r>
            <a:endParaRPr lang="sr-Latn-CS" b="1" dirty="0">
              <a:ln>
                <a:solidFill>
                  <a:sysClr val="windowText" lastClr="000000"/>
                </a:solidFill>
              </a:ln>
              <a:latin typeface="Cambria"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36</a:t>
            </a:fld>
            <a:endParaRPr lang="en-US" dirty="0"/>
          </a:p>
        </p:txBody>
      </p:sp>
      <p:sp>
        <p:nvSpPr>
          <p:cNvPr id="12" name="TextBox 11"/>
          <p:cNvSpPr txBox="1"/>
          <p:nvPr/>
        </p:nvSpPr>
        <p:spPr>
          <a:xfrm>
            <a:off x="533400" y="2181017"/>
            <a:ext cx="8229600" cy="3477875"/>
          </a:xfrm>
          <a:prstGeom prst="rect">
            <a:avLst/>
          </a:prstGeom>
          <a:noFill/>
          <a:ln>
            <a:solidFill>
              <a:schemeClr val="tx1"/>
            </a:solidFill>
          </a:ln>
        </p:spPr>
        <p:txBody>
          <a:bodyPr wrap="square" rtlCol="0">
            <a:spAutoFit/>
          </a:bodyPr>
          <a:lstStyle/>
          <a:p>
            <a:pPr marL="261938" indent="-261938" algn="just">
              <a:spcBef>
                <a:spcPts val="600"/>
              </a:spcBef>
              <a:spcAft>
                <a:spcPts val="600"/>
              </a:spcAft>
              <a:buFont typeface="Wingdings" pitchFamily="2" charset="2"/>
              <a:buChar char="§"/>
              <a:defRPr/>
            </a:pPr>
            <a:r>
              <a:rPr lang="sr-Latn-CS" sz="2000" b="1" dirty="0" smtClean="0">
                <a:latin typeface="Cambria" pitchFamily="18" charset="0"/>
              </a:rPr>
              <a:t>Kreiraju i razmenjuju digitalne sadržaje i sarađuju sa drugima koristeći jednostavna oruđa </a:t>
            </a:r>
            <a:r>
              <a:rPr lang="sr-Latn-CS" sz="2000" dirty="0" smtClean="0">
                <a:latin typeface="Cambria" pitchFamily="18" charset="0"/>
              </a:rPr>
              <a:t>(npr. imejl sa fotografijom u prilogu, a ne u telu imejla)</a:t>
            </a:r>
          </a:p>
          <a:p>
            <a:pPr marL="261938" indent="-261938" algn="just">
              <a:spcBef>
                <a:spcPts val="600"/>
              </a:spcBef>
              <a:spcAft>
                <a:spcPts val="600"/>
              </a:spcAft>
              <a:buFont typeface="Wingdings" pitchFamily="2" charset="2"/>
              <a:buChar char="§"/>
              <a:defRPr/>
            </a:pPr>
            <a:r>
              <a:rPr lang="sr-Latn-CS" sz="2000" b="1" dirty="0" smtClean="0">
                <a:latin typeface="Cambria" pitchFamily="18" charset="0"/>
              </a:rPr>
              <a:t>Poznaju osnovne principe onlajn bontona i primenjuju ih u konkretnim situacijama </a:t>
            </a:r>
            <a:r>
              <a:rPr lang="sr-Latn-CS" sz="2000" dirty="0" smtClean="0">
                <a:latin typeface="Cambria" pitchFamily="18" charset="0"/>
              </a:rPr>
              <a:t>(npr. znaju šta da urade kada dobiju cirkularnu poruku preko Vibera)</a:t>
            </a:r>
          </a:p>
          <a:p>
            <a:pPr marL="261938" indent="-261938" algn="just">
              <a:spcBef>
                <a:spcPts val="600"/>
              </a:spcBef>
              <a:spcAft>
                <a:spcPts val="600"/>
              </a:spcAft>
              <a:buFont typeface="Wingdings" pitchFamily="2" charset="2"/>
              <a:buChar char="§"/>
              <a:defRPr/>
            </a:pPr>
            <a:r>
              <a:rPr lang="sr-Latn-CS" sz="2000" b="1" dirty="0" smtClean="0">
                <a:latin typeface="Cambria" pitchFamily="18" charset="0"/>
              </a:rPr>
              <a:t>Samostalno rešavaju probleme</a:t>
            </a:r>
            <a:r>
              <a:rPr lang="sr-Latn-CS" sz="2000" dirty="0" smtClean="0">
                <a:latin typeface="Cambria" pitchFamily="18" charset="0"/>
              </a:rPr>
              <a:t> (veći broj zahteva, manje poznat kontekst) koji iskrsavaju tokom korišćenja digitalnih oruđa (npr. kada iskrsne problem prilikom instaliranja nekog programa, pronalaze sistemske zahteve...)</a:t>
            </a:r>
            <a:endParaRPr lang="sr-Latn-CS" sz="2000" b="1" dirty="0" smtClean="0">
              <a:latin typeface="Cambria"/>
              <a:ea typeface="Times New Roman"/>
              <a:cs typeface="Times New Roman"/>
            </a:endParaRPr>
          </a:p>
        </p:txBody>
      </p:sp>
      <p:sp>
        <p:nvSpPr>
          <p:cNvPr id="18" name="TextBox 17"/>
          <p:cNvSpPr txBox="1"/>
          <p:nvPr/>
        </p:nvSpPr>
        <p:spPr>
          <a:xfrm>
            <a:off x="533400" y="1733490"/>
            <a:ext cx="8229600" cy="400110"/>
          </a:xfrm>
          <a:prstGeom prst="rect">
            <a:avLst/>
          </a:prstGeom>
          <a:solidFill>
            <a:srgbClr val="00B0F0">
              <a:alpha val="20000"/>
            </a:srgbClr>
          </a:solidFill>
          <a:ln>
            <a:solidFill>
              <a:srgbClr val="002060"/>
            </a:solidFill>
          </a:ln>
        </p:spPr>
        <p:txBody>
          <a:bodyPr wrap="square" rtlCol="0">
            <a:spAutoFit/>
          </a:bodyPr>
          <a:lstStyle/>
          <a:p>
            <a:r>
              <a:rPr lang="sr-Latn-CS" sz="2000" b="1" dirty="0" smtClean="0">
                <a:solidFill>
                  <a:srgbClr val="C00000"/>
                </a:solidFill>
                <a:latin typeface="Cambria" pitchFamily="18" charset="0"/>
              </a:rPr>
              <a:t>Nivo 4 (</a:t>
            </a:r>
            <a:r>
              <a:rPr lang="sr-Latn-CS" sz="2000" b="1" dirty="0" smtClean="0">
                <a:solidFill>
                  <a:srgbClr val="C00000"/>
                </a:solidFill>
                <a:latin typeface="Cambria"/>
                <a:ea typeface="Times New Roman"/>
                <a:cs typeface="Times New Roman"/>
              </a:rPr>
              <a:t>505-543</a:t>
            </a:r>
            <a:r>
              <a:rPr lang="en-US" sz="2000" b="1" dirty="0" smtClean="0">
                <a:solidFill>
                  <a:srgbClr val="C00000"/>
                </a:solidFill>
                <a:latin typeface="Cambria" pitchFamily="18" charset="0"/>
              </a:rPr>
              <a:t>)                                                        </a:t>
            </a:r>
            <a:r>
              <a:rPr lang="sr-Latn-CS" sz="2000" b="1" dirty="0" smtClean="0">
                <a:solidFill>
                  <a:srgbClr val="C00000"/>
                </a:solidFill>
                <a:latin typeface="Cambria" pitchFamily="18" charset="0"/>
              </a:rPr>
              <a:t>                     </a:t>
            </a:r>
            <a:r>
              <a:rPr lang="sr-Latn-CS" sz="2000" b="1" dirty="0" smtClean="0">
                <a:latin typeface="Cambria" pitchFamily="18" charset="0"/>
              </a:rPr>
              <a:t>15,3% učenika </a:t>
            </a:r>
            <a:endParaRPr lang="sr-Latn-CS" sz="2000" b="1" dirty="0">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n>
                  <a:solidFill>
                    <a:sysClr val="windowText" lastClr="000000"/>
                  </a:solidFill>
                </a:ln>
                <a:latin typeface="Cambria" pitchFamily="18" charset="0"/>
              </a:rPr>
              <a:t>Opis postignu</a:t>
            </a:r>
            <a:r>
              <a:rPr lang="sr-Latn-CS" b="1" dirty="0" smtClean="0">
                <a:ln>
                  <a:solidFill>
                    <a:sysClr val="windowText" lastClr="000000"/>
                  </a:solidFill>
                </a:ln>
                <a:latin typeface="Cambria" pitchFamily="18" charset="0"/>
              </a:rPr>
              <a:t>ća po nivoima (5)</a:t>
            </a:r>
            <a:endParaRPr lang="sr-Latn-CS" b="1" dirty="0">
              <a:ln>
                <a:solidFill>
                  <a:sysClr val="windowText" lastClr="000000"/>
                </a:solidFill>
              </a:ln>
              <a:latin typeface="Cambria"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37</a:t>
            </a:fld>
            <a:endParaRPr lang="en-US" dirty="0"/>
          </a:p>
        </p:txBody>
      </p:sp>
      <p:sp>
        <p:nvSpPr>
          <p:cNvPr id="19" name="TextBox 18"/>
          <p:cNvSpPr txBox="1"/>
          <p:nvPr/>
        </p:nvSpPr>
        <p:spPr>
          <a:xfrm>
            <a:off x="533400" y="1981200"/>
            <a:ext cx="8229600" cy="400110"/>
          </a:xfrm>
          <a:prstGeom prst="rect">
            <a:avLst/>
          </a:prstGeom>
          <a:solidFill>
            <a:srgbClr val="00B0F0">
              <a:alpha val="20000"/>
            </a:srgbClr>
          </a:solidFill>
          <a:ln>
            <a:solidFill>
              <a:srgbClr val="002060"/>
            </a:solidFill>
          </a:ln>
        </p:spPr>
        <p:txBody>
          <a:bodyPr wrap="square" rtlCol="0">
            <a:spAutoFit/>
          </a:bodyPr>
          <a:lstStyle/>
          <a:p>
            <a:r>
              <a:rPr lang="sr-Latn-CS" sz="2000" b="1" dirty="0" smtClean="0">
                <a:solidFill>
                  <a:srgbClr val="C00000"/>
                </a:solidFill>
                <a:latin typeface="Cambria" pitchFamily="18" charset="0"/>
              </a:rPr>
              <a:t>Nivo 5 (</a:t>
            </a:r>
            <a:r>
              <a:rPr lang="sr-Latn-CS" sz="2000" b="1" dirty="0" smtClean="0">
                <a:solidFill>
                  <a:srgbClr val="C00000"/>
                </a:solidFill>
                <a:latin typeface="Cambria"/>
                <a:ea typeface="Times New Roman"/>
                <a:cs typeface="Times New Roman"/>
              </a:rPr>
              <a:t>544-584</a:t>
            </a:r>
            <a:r>
              <a:rPr lang="en-US" sz="2000" b="1" dirty="0" smtClean="0">
                <a:solidFill>
                  <a:srgbClr val="C00000"/>
                </a:solidFill>
                <a:latin typeface="Cambria"/>
                <a:ea typeface="Times New Roman"/>
                <a:cs typeface="Times New Roman"/>
              </a:rPr>
              <a:t>)                                                               </a:t>
            </a:r>
            <a:r>
              <a:rPr lang="sr-Latn-CS" sz="2000" b="1" dirty="0" smtClean="0">
                <a:solidFill>
                  <a:srgbClr val="C00000"/>
                </a:solidFill>
                <a:latin typeface="Cambria"/>
                <a:ea typeface="Times New Roman"/>
                <a:cs typeface="Times New Roman"/>
              </a:rPr>
              <a:t>                     </a:t>
            </a:r>
            <a:r>
              <a:rPr lang="sr-Latn-CS" sz="2000" b="1" dirty="0" smtClean="0">
                <a:latin typeface="Cambria" pitchFamily="18" charset="0"/>
              </a:rPr>
              <a:t>7% učenika </a:t>
            </a:r>
            <a:endParaRPr lang="sr-Latn-CS" sz="2000" b="1" dirty="0">
              <a:latin typeface="Cambria" pitchFamily="18" charset="0"/>
            </a:endParaRPr>
          </a:p>
        </p:txBody>
      </p:sp>
      <p:sp>
        <p:nvSpPr>
          <p:cNvPr id="20" name="TextBox 19"/>
          <p:cNvSpPr txBox="1"/>
          <p:nvPr/>
        </p:nvSpPr>
        <p:spPr>
          <a:xfrm>
            <a:off x="533400" y="2514600"/>
            <a:ext cx="8229600" cy="3170099"/>
          </a:xfrm>
          <a:prstGeom prst="rect">
            <a:avLst/>
          </a:prstGeom>
          <a:noFill/>
          <a:ln>
            <a:solidFill>
              <a:schemeClr val="tx1"/>
            </a:solidFill>
          </a:ln>
        </p:spPr>
        <p:txBody>
          <a:bodyPr wrap="square" rtlCol="0">
            <a:spAutoFit/>
          </a:bodyPr>
          <a:lstStyle/>
          <a:p>
            <a:pPr marL="261938" indent="-261938" algn="just">
              <a:spcBef>
                <a:spcPts val="600"/>
              </a:spcBef>
              <a:spcAft>
                <a:spcPts val="600"/>
              </a:spcAft>
              <a:buFont typeface="Wingdings" pitchFamily="2" charset="2"/>
              <a:buChar char="§"/>
              <a:defRPr/>
            </a:pPr>
            <a:r>
              <a:rPr lang="sr-Latn-CS" sz="2000" b="1" dirty="0" smtClean="0">
                <a:latin typeface="Cambria" pitchFamily="18" charset="0"/>
              </a:rPr>
              <a:t>Poseduju naprednije veštine upravljanja informacijama i podacima </a:t>
            </a:r>
            <a:r>
              <a:rPr lang="sr-Latn-CS" sz="2000" dirty="0" smtClean="0">
                <a:latin typeface="Cambria" pitchFamily="18" charset="0"/>
              </a:rPr>
              <a:t>(npr. znaju kako podeliti veliku količinu informacija putem interneta...)</a:t>
            </a:r>
            <a:endParaRPr lang="sr-Latn-CS" sz="2000" b="1" dirty="0" smtClean="0">
              <a:latin typeface="Cambria" pitchFamily="18" charset="0"/>
            </a:endParaRPr>
          </a:p>
          <a:p>
            <a:pPr marL="261938" indent="-261938" algn="just">
              <a:spcBef>
                <a:spcPts val="600"/>
              </a:spcBef>
              <a:spcAft>
                <a:spcPts val="600"/>
              </a:spcAft>
              <a:buFont typeface="Wingdings" pitchFamily="2" charset="2"/>
              <a:buChar char="§"/>
              <a:defRPr/>
            </a:pPr>
            <a:r>
              <a:rPr lang="sr-Latn-CS" sz="2000" b="1" dirty="0" smtClean="0">
                <a:latin typeface="Cambria" pitchFamily="18" charset="0"/>
              </a:rPr>
              <a:t>Mogu da izaberu način komunikacije koji najviše odgovara cilju, primenjuju više pravila onlajn bontona </a:t>
            </a:r>
            <a:r>
              <a:rPr lang="sr-Latn-CS" sz="2000" dirty="0" smtClean="0">
                <a:latin typeface="Cambria" pitchFamily="18" charset="0"/>
              </a:rPr>
              <a:t>(npr. razumeju posledice lažnog predstavljanja na internetu)</a:t>
            </a:r>
          </a:p>
          <a:p>
            <a:pPr marL="261938" indent="-261938" algn="just">
              <a:spcBef>
                <a:spcPts val="600"/>
              </a:spcBef>
              <a:spcAft>
                <a:spcPts val="600"/>
              </a:spcAft>
              <a:buFont typeface="Wingdings" pitchFamily="2" charset="2"/>
              <a:buChar char="§"/>
              <a:defRPr/>
            </a:pPr>
            <a:r>
              <a:rPr lang="sr-Latn-CS" sz="2000" b="1" dirty="0" smtClean="0">
                <a:latin typeface="Cambria" pitchFamily="18" charset="0"/>
              </a:rPr>
              <a:t>Razumeju principe po kojima funkcionišu digitalna oruđa </a:t>
            </a:r>
            <a:r>
              <a:rPr lang="sr-Latn-CS" sz="2000" dirty="0" smtClean="0">
                <a:latin typeface="Cambria" pitchFamily="18" charset="0"/>
              </a:rPr>
              <a:t>(npr. mogu da navedu razloge zbog kojih internet pretraživači </a:t>
            </a:r>
            <a:r>
              <a:rPr lang="sr-Latn-CS" sz="2000" dirty="0" smtClean="0">
                <a:latin typeface="Arial"/>
                <a:cs typeface="Arial"/>
              </a:rPr>
              <a:t>„</a:t>
            </a:r>
            <a:r>
              <a:rPr lang="sr-Latn-CS" sz="2000" dirty="0" smtClean="0">
                <a:latin typeface="Cambria" pitchFamily="18" charset="0"/>
                <a:cs typeface="Arial"/>
              </a:rPr>
              <a:t>prate</a:t>
            </a:r>
            <a:r>
              <a:rPr lang="sr-Latn-CS" sz="2000" dirty="0" smtClean="0">
                <a:latin typeface="Arial"/>
                <a:cs typeface="Arial"/>
              </a:rPr>
              <a:t>” </a:t>
            </a:r>
            <a:r>
              <a:rPr lang="sr-Latn-CS" sz="2000" dirty="0" smtClean="0">
                <a:latin typeface="Cambria" pitchFamily="18" charset="0"/>
                <a:cs typeface="Arial"/>
              </a:rPr>
              <a:t>svoje korisnike</a:t>
            </a:r>
            <a:r>
              <a:rPr lang="sr-Latn-CS" sz="2000" dirty="0" smtClean="0">
                <a:latin typeface="Cambria" pitchFamily="18" charset="0"/>
              </a:rPr>
              <a:t>)</a:t>
            </a:r>
            <a:endParaRPr lang="en-US" sz="2000" b="1" dirty="0" smtClean="0">
              <a:latin typeface="Cambria"/>
              <a:ea typeface="Calibri"/>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bg/>
                                          </p:spTgt>
                                        </p:tgtEl>
                                        <p:attrNameLst>
                                          <p:attrName>style.visibility</p:attrName>
                                        </p:attrNameLst>
                                      </p:cBhvr>
                                      <p:to>
                                        <p:strVal val="visible"/>
                                      </p:to>
                                    </p:set>
                                    <p:anim calcmode="lin" valueType="num">
                                      <p:cBhvr additive="base">
                                        <p:cTn id="11" dur="500" fill="hold"/>
                                        <p:tgtEl>
                                          <p:spTgt spid="20">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20">
                                            <p:bg/>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 calcmode="lin" valueType="num">
                                      <p:cBhvr additive="base">
                                        <p:cTn id="1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0">
                                            <p:txEl>
                                              <p:pRg st="1" end="1"/>
                                            </p:txEl>
                                          </p:spTgt>
                                        </p:tgtEl>
                                        <p:attrNameLst>
                                          <p:attrName>style.visibility</p:attrName>
                                        </p:attrNameLst>
                                      </p:cBhvr>
                                      <p:to>
                                        <p:strVal val="visible"/>
                                      </p:to>
                                    </p:set>
                                    <p:anim calcmode="lin" valueType="num">
                                      <p:cBhvr additive="base">
                                        <p:cTn id="23"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0">
                                            <p:txEl>
                                              <p:pRg st="2" end="2"/>
                                            </p:txEl>
                                          </p:spTgt>
                                        </p:tgtEl>
                                        <p:attrNameLst>
                                          <p:attrName>style.visibility</p:attrName>
                                        </p:attrNameLst>
                                      </p:cBhvr>
                                      <p:to>
                                        <p:strVal val="visible"/>
                                      </p:to>
                                    </p:set>
                                    <p:anim calcmode="lin" valueType="num">
                                      <p:cBhvr additive="base">
                                        <p:cTn id="29"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CS" b="1" dirty="0" smtClean="0">
                <a:ln>
                  <a:solidFill>
                    <a:sysClr val="windowText" lastClr="000000"/>
                  </a:solidFill>
                </a:ln>
                <a:latin typeface="Cambria" pitchFamily="18" charset="0"/>
              </a:rPr>
              <a:t>Opis</a:t>
            </a:r>
            <a:r>
              <a:rPr lang="en-US" b="1" dirty="0" smtClean="0">
                <a:ln>
                  <a:solidFill>
                    <a:sysClr val="windowText" lastClr="000000"/>
                  </a:solidFill>
                </a:ln>
                <a:latin typeface="Cambria" pitchFamily="18" charset="0"/>
              </a:rPr>
              <a:t> </a:t>
            </a:r>
            <a:r>
              <a:rPr lang="sr-Latn-CS" b="1" dirty="0" smtClean="0">
                <a:ln>
                  <a:solidFill>
                    <a:sysClr val="windowText" lastClr="000000"/>
                  </a:solidFill>
                </a:ln>
                <a:latin typeface="Cambria" pitchFamily="18" charset="0"/>
              </a:rPr>
              <a:t>postignuća po nivoima (6)</a:t>
            </a:r>
            <a:endParaRPr lang="sr-Latn-CS" b="1" dirty="0">
              <a:latin typeface="Arial Black" pitchFamily="34"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38</a:t>
            </a:fld>
            <a:endParaRPr lang="en-US" dirty="0"/>
          </a:p>
        </p:txBody>
      </p:sp>
      <p:sp>
        <p:nvSpPr>
          <p:cNvPr id="12" name="TextBox 11"/>
          <p:cNvSpPr txBox="1"/>
          <p:nvPr/>
        </p:nvSpPr>
        <p:spPr>
          <a:xfrm>
            <a:off x="533400" y="2057401"/>
            <a:ext cx="8229600" cy="4247317"/>
          </a:xfrm>
          <a:prstGeom prst="rect">
            <a:avLst/>
          </a:prstGeom>
          <a:noFill/>
          <a:ln>
            <a:solidFill>
              <a:schemeClr val="tx1"/>
            </a:solidFill>
          </a:ln>
        </p:spPr>
        <p:txBody>
          <a:bodyPr wrap="square" rtlCol="0">
            <a:spAutoFit/>
          </a:bodyPr>
          <a:lstStyle/>
          <a:p>
            <a:pPr marL="261938" indent="-261938" algn="just">
              <a:spcBef>
                <a:spcPts val="600"/>
              </a:spcBef>
              <a:spcAft>
                <a:spcPts val="600"/>
              </a:spcAft>
              <a:buFont typeface="Wingdings" pitchFamily="2" charset="2"/>
              <a:buChar char="§"/>
              <a:defRPr/>
            </a:pPr>
            <a:r>
              <a:rPr lang="sr-Latn-CS" sz="2000" b="1" dirty="0" smtClean="0">
                <a:latin typeface="Cambria"/>
                <a:ea typeface="Times New Roman"/>
                <a:cs typeface="Times New Roman"/>
              </a:rPr>
              <a:t>Imaju</a:t>
            </a:r>
            <a:r>
              <a:rPr lang="sr-Latn-CS" sz="2000" dirty="0" smtClean="0">
                <a:latin typeface="Cambria" pitchFamily="18" charset="0"/>
              </a:rPr>
              <a:t> </a:t>
            </a:r>
            <a:r>
              <a:rPr lang="sr-Latn-CS" sz="2000" b="1" dirty="0" smtClean="0">
                <a:latin typeface="Cambria" pitchFamily="18" charset="0"/>
              </a:rPr>
              <a:t>kritički odnos prema informacijama koje pronalaze na internetu </a:t>
            </a:r>
            <a:r>
              <a:rPr lang="sr-Latn-CS" sz="2000" dirty="0" smtClean="0">
                <a:latin typeface="Cambria" pitchFamily="18" charset="0"/>
              </a:rPr>
              <a:t>(npr. znaju zašto digitalna fotografija nije pouzdan izvor informacija...)</a:t>
            </a:r>
          </a:p>
          <a:p>
            <a:pPr marL="261938" indent="-261938" algn="just">
              <a:spcBef>
                <a:spcPts val="600"/>
              </a:spcBef>
              <a:spcAft>
                <a:spcPts val="600"/>
              </a:spcAft>
              <a:buFont typeface="Wingdings" pitchFamily="2" charset="2"/>
              <a:buChar char="§"/>
              <a:defRPr/>
            </a:pPr>
            <a:r>
              <a:rPr lang="sr-Latn-CS" sz="2000" b="1" dirty="0" smtClean="0">
                <a:latin typeface="Cambria" pitchFamily="18" charset="0"/>
              </a:rPr>
              <a:t>Razumeju namenu više oruđa za komunikaciju i mogu da odaberu adekvatan kontekst za njihovu primenu </a:t>
            </a:r>
            <a:r>
              <a:rPr lang="sr-Latn-CS" sz="2000" dirty="0" smtClean="0">
                <a:latin typeface="Cambria" pitchFamily="18" charset="0"/>
              </a:rPr>
              <a:t>(npr. umeju pravilno da podele dokument koji se nalazi u oblaku podataka)</a:t>
            </a:r>
          </a:p>
          <a:p>
            <a:pPr marL="261938" indent="-261938" algn="just">
              <a:spcBef>
                <a:spcPts val="600"/>
              </a:spcBef>
              <a:spcAft>
                <a:spcPts val="600"/>
              </a:spcAft>
              <a:buFont typeface="Wingdings" pitchFamily="2" charset="2"/>
              <a:buChar char="§"/>
              <a:defRPr/>
            </a:pPr>
            <a:r>
              <a:rPr lang="sr-Latn-CS" sz="2000" b="1" dirty="0" smtClean="0">
                <a:latin typeface="Cambria" pitchFamily="18" charset="0"/>
              </a:rPr>
              <a:t>Koriste osnovne funkcije programa za obradu teksta za kreiranje sadržaja u digitalnom formatu </a:t>
            </a:r>
            <a:r>
              <a:rPr lang="sr-Latn-CS" sz="2000" dirty="0" smtClean="0">
                <a:latin typeface="Cambria" pitchFamily="18" charset="0"/>
              </a:rPr>
              <a:t>(npr. umeju da kreiraju tekstualni dokument u skladu tehničkim uputstvom)</a:t>
            </a:r>
          </a:p>
          <a:p>
            <a:pPr marL="261938" indent="-261938" algn="just">
              <a:spcBef>
                <a:spcPts val="600"/>
              </a:spcBef>
              <a:spcAft>
                <a:spcPts val="600"/>
              </a:spcAft>
              <a:buFont typeface="Wingdings" pitchFamily="2" charset="2"/>
              <a:buChar char="§"/>
              <a:defRPr/>
            </a:pPr>
            <a:r>
              <a:rPr lang="sr-Latn-CS" sz="2000" b="1" dirty="0" smtClean="0">
                <a:latin typeface="Cambria" pitchFamily="18" charset="0"/>
              </a:rPr>
              <a:t>Imaju svest o pravilnom korišćenju digitalne tehnologije i pozitivnom uticaju na životnu sredinu  </a:t>
            </a:r>
            <a:r>
              <a:rPr lang="sr-Latn-CS" sz="2000" dirty="0" smtClean="0">
                <a:latin typeface="Cambria" pitchFamily="18" charset="0"/>
              </a:rPr>
              <a:t>(npr. razumeju zašto desktop računara ne bi trebalo </a:t>
            </a:r>
            <a:r>
              <a:rPr lang="sr-Latn-CS" sz="2000" dirty="0" smtClean="0">
                <a:latin typeface="Arial"/>
                <a:cs typeface="Arial"/>
              </a:rPr>
              <a:t>„</a:t>
            </a:r>
            <a:r>
              <a:rPr lang="sr-Latn-CS" sz="2000" dirty="0" smtClean="0">
                <a:latin typeface="Cambria" pitchFamily="18" charset="0"/>
                <a:cs typeface="Arial"/>
              </a:rPr>
              <a:t>zatrpavati</a:t>
            </a:r>
            <a:r>
              <a:rPr lang="sr-Latn-CS" sz="2000" dirty="0" smtClean="0">
                <a:latin typeface="Arial"/>
                <a:cs typeface="Arial"/>
              </a:rPr>
              <a:t>” </a:t>
            </a:r>
            <a:r>
              <a:rPr lang="sr-Latn-CS" sz="2000" dirty="0" smtClean="0">
                <a:latin typeface="Cambria" pitchFamily="18" charset="0"/>
                <a:cs typeface="Arial"/>
              </a:rPr>
              <a:t>ikonicama</a:t>
            </a:r>
            <a:r>
              <a:rPr lang="sr-Latn-CS" sz="2000" dirty="0" smtClean="0">
                <a:latin typeface="Cambria" pitchFamily="18" charset="0"/>
              </a:rPr>
              <a:t>)</a:t>
            </a:r>
            <a:endParaRPr lang="sr-Latn-CS" sz="2000" b="1" dirty="0" smtClean="0">
              <a:latin typeface="Cambria"/>
              <a:ea typeface="Times New Roman"/>
              <a:cs typeface="Times New Roman"/>
            </a:endParaRPr>
          </a:p>
        </p:txBody>
      </p:sp>
      <p:sp>
        <p:nvSpPr>
          <p:cNvPr id="18" name="TextBox 17"/>
          <p:cNvSpPr txBox="1"/>
          <p:nvPr/>
        </p:nvSpPr>
        <p:spPr>
          <a:xfrm>
            <a:off x="533400" y="1600200"/>
            <a:ext cx="8229600" cy="400110"/>
          </a:xfrm>
          <a:prstGeom prst="rect">
            <a:avLst/>
          </a:prstGeom>
          <a:solidFill>
            <a:srgbClr val="00B0F0">
              <a:alpha val="20000"/>
            </a:srgbClr>
          </a:solidFill>
          <a:ln>
            <a:solidFill>
              <a:srgbClr val="002060"/>
            </a:solidFill>
          </a:ln>
        </p:spPr>
        <p:txBody>
          <a:bodyPr wrap="square" rtlCol="0">
            <a:spAutoFit/>
          </a:bodyPr>
          <a:lstStyle/>
          <a:p>
            <a:r>
              <a:rPr lang="sr-Latn-CS" sz="2000" b="1" dirty="0" smtClean="0">
                <a:solidFill>
                  <a:srgbClr val="C00000"/>
                </a:solidFill>
                <a:latin typeface="Cambria" pitchFamily="18" charset="0"/>
              </a:rPr>
              <a:t>Nivo 6 (585-621</a:t>
            </a:r>
            <a:r>
              <a:rPr lang="en-US" sz="2000" b="1" dirty="0" smtClean="0">
                <a:solidFill>
                  <a:srgbClr val="C00000"/>
                </a:solidFill>
                <a:latin typeface="Cambria" pitchFamily="18" charset="0"/>
              </a:rPr>
              <a:t>)                                                         </a:t>
            </a:r>
            <a:r>
              <a:rPr lang="sr-Latn-CS" sz="2000" b="1" dirty="0" smtClean="0">
                <a:solidFill>
                  <a:srgbClr val="C00000"/>
                </a:solidFill>
                <a:latin typeface="Cambria" pitchFamily="18" charset="0"/>
              </a:rPr>
              <a:t>                       </a:t>
            </a:r>
            <a:r>
              <a:rPr lang="sr-Latn-CS" sz="2000" b="1" dirty="0" smtClean="0">
                <a:latin typeface="Cambria" pitchFamily="18" charset="0"/>
              </a:rPr>
              <a:t>2,6% učenika </a:t>
            </a:r>
            <a:endParaRPr lang="sr-Latn-CS" sz="2000" b="1" dirty="0">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CS" b="1" dirty="0" smtClean="0">
                <a:ln>
                  <a:solidFill>
                    <a:sysClr val="windowText" lastClr="000000"/>
                  </a:solidFill>
                </a:ln>
                <a:latin typeface="Cambria" pitchFamily="18" charset="0"/>
              </a:rPr>
              <a:t>Opis</a:t>
            </a:r>
            <a:r>
              <a:rPr lang="en-US" b="1" dirty="0" smtClean="0">
                <a:ln>
                  <a:solidFill>
                    <a:sysClr val="windowText" lastClr="000000"/>
                  </a:solidFill>
                </a:ln>
                <a:latin typeface="Cambria" pitchFamily="18" charset="0"/>
              </a:rPr>
              <a:t> </a:t>
            </a:r>
            <a:r>
              <a:rPr lang="sr-Latn-CS" b="1" dirty="0" smtClean="0">
                <a:ln>
                  <a:solidFill>
                    <a:sysClr val="windowText" lastClr="000000"/>
                  </a:solidFill>
                </a:ln>
                <a:latin typeface="Cambria" pitchFamily="18" charset="0"/>
              </a:rPr>
              <a:t>postignuća po nivoima (7)</a:t>
            </a:r>
            <a:endParaRPr lang="sr-Latn-CS" b="1" dirty="0">
              <a:latin typeface="Arial Black" pitchFamily="34"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39</a:t>
            </a:fld>
            <a:endParaRPr lang="en-US" dirty="0"/>
          </a:p>
        </p:txBody>
      </p:sp>
      <p:sp>
        <p:nvSpPr>
          <p:cNvPr id="19" name="TextBox 18"/>
          <p:cNvSpPr txBox="1"/>
          <p:nvPr/>
        </p:nvSpPr>
        <p:spPr>
          <a:xfrm>
            <a:off x="533400" y="1752600"/>
            <a:ext cx="8229600" cy="400110"/>
          </a:xfrm>
          <a:prstGeom prst="rect">
            <a:avLst/>
          </a:prstGeom>
          <a:solidFill>
            <a:srgbClr val="00B0F0">
              <a:alpha val="20000"/>
            </a:srgbClr>
          </a:solidFill>
          <a:ln>
            <a:solidFill>
              <a:srgbClr val="002060"/>
            </a:solidFill>
          </a:ln>
        </p:spPr>
        <p:txBody>
          <a:bodyPr wrap="square" rtlCol="0">
            <a:spAutoFit/>
          </a:bodyPr>
          <a:lstStyle/>
          <a:p>
            <a:r>
              <a:rPr lang="sr-Latn-CS" sz="2000" b="1" dirty="0" smtClean="0">
                <a:solidFill>
                  <a:srgbClr val="C00000"/>
                </a:solidFill>
                <a:latin typeface="Cambria" pitchFamily="18" charset="0"/>
              </a:rPr>
              <a:t>Nivo 7(</a:t>
            </a:r>
            <a:r>
              <a:rPr lang="en-US" sz="2000" b="1" dirty="0" smtClean="0">
                <a:solidFill>
                  <a:srgbClr val="C00000"/>
                </a:solidFill>
                <a:latin typeface="Cambria"/>
                <a:ea typeface="Calibri"/>
                <a:cs typeface="Times New Roman"/>
              </a:rPr>
              <a:t>&gt;</a:t>
            </a:r>
            <a:r>
              <a:rPr lang="sr-Latn-CS" sz="2000" b="1" dirty="0" smtClean="0">
                <a:solidFill>
                  <a:srgbClr val="C00000"/>
                </a:solidFill>
                <a:latin typeface="Cambria"/>
                <a:ea typeface="Calibri"/>
                <a:cs typeface="Times New Roman"/>
              </a:rPr>
              <a:t> </a:t>
            </a:r>
            <a:r>
              <a:rPr lang="en-US" sz="2000" b="1" dirty="0" smtClean="0">
                <a:solidFill>
                  <a:srgbClr val="C00000"/>
                </a:solidFill>
                <a:latin typeface="Cambria"/>
                <a:ea typeface="Calibri"/>
                <a:cs typeface="Times New Roman"/>
              </a:rPr>
              <a:t>621</a:t>
            </a:r>
            <a:r>
              <a:rPr lang="en-US" sz="2000" b="1" dirty="0" smtClean="0">
                <a:solidFill>
                  <a:srgbClr val="C00000"/>
                </a:solidFill>
                <a:latin typeface="Cambria"/>
                <a:ea typeface="Times New Roman"/>
                <a:cs typeface="Times New Roman"/>
              </a:rPr>
              <a:t>)                                                               </a:t>
            </a:r>
            <a:r>
              <a:rPr lang="sr-Latn-CS" sz="2000" b="1" dirty="0" smtClean="0">
                <a:solidFill>
                  <a:srgbClr val="C00000"/>
                </a:solidFill>
                <a:latin typeface="Cambria"/>
                <a:ea typeface="Times New Roman"/>
                <a:cs typeface="Times New Roman"/>
              </a:rPr>
              <a:t>                       </a:t>
            </a:r>
            <a:r>
              <a:rPr lang="en-US" sz="2000" b="1" dirty="0" smtClean="0">
                <a:latin typeface="Cambria" pitchFamily="18" charset="0"/>
              </a:rPr>
              <a:t>1</a:t>
            </a:r>
            <a:r>
              <a:rPr lang="sr-Latn-CS" sz="2000" b="1" dirty="0" smtClean="0">
                <a:latin typeface="Cambria" pitchFamily="18" charset="0"/>
              </a:rPr>
              <a:t>,8% učenika </a:t>
            </a:r>
            <a:endParaRPr lang="sr-Latn-CS" sz="2000" b="1" dirty="0">
              <a:latin typeface="Cambria" pitchFamily="18" charset="0"/>
            </a:endParaRPr>
          </a:p>
        </p:txBody>
      </p:sp>
      <p:sp>
        <p:nvSpPr>
          <p:cNvPr id="20" name="TextBox 19"/>
          <p:cNvSpPr txBox="1"/>
          <p:nvPr/>
        </p:nvSpPr>
        <p:spPr>
          <a:xfrm>
            <a:off x="533400" y="2209800"/>
            <a:ext cx="8229600" cy="3939540"/>
          </a:xfrm>
          <a:prstGeom prst="rect">
            <a:avLst/>
          </a:prstGeom>
          <a:noFill/>
          <a:ln>
            <a:solidFill>
              <a:schemeClr val="tx1"/>
            </a:solidFill>
          </a:ln>
        </p:spPr>
        <p:txBody>
          <a:bodyPr wrap="square" rtlCol="0">
            <a:spAutoFit/>
          </a:bodyPr>
          <a:lstStyle/>
          <a:p>
            <a:pPr marL="261938" indent="-261938" algn="just">
              <a:spcBef>
                <a:spcPts val="600"/>
              </a:spcBef>
              <a:spcAft>
                <a:spcPts val="600"/>
              </a:spcAft>
              <a:buFont typeface="Wingdings" pitchFamily="2" charset="2"/>
              <a:buChar char="§"/>
              <a:defRPr/>
            </a:pPr>
            <a:r>
              <a:rPr lang="sr-Latn-CS" sz="2000" b="1" dirty="0" smtClean="0">
                <a:latin typeface="Cambria"/>
                <a:cs typeface="Times New Roman"/>
              </a:rPr>
              <a:t>U stanju su da ekspliciraju kriterijume na osnovu kojih procenjuju pouzdanost i valjanost digitalnih sadržaja </a:t>
            </a:r>
            <a:r>
              <a:rPr lang="sr-Latn-CS" sz="2000" dirty="0" smtClean="0">
                <a:latin typeface="Cambria"/>
                <a:cs typeface="Times New Roman"/>
              </a:rPr>
              <a:t>(npr. sa liste od 8 veb-stranica vrše izbor 3 koje sadrže najpouzdanije informacije)</a:t>
            </a:r>
          </a:p>
          <a:p>
            <a:pPr marL="261938" indent="-261938" algn="just">
              <a:spcBef>
                <a:spcPts val="600"/>
              </a:spcBef>
              <a:spcAft>
                <a:spcPts val="600"/>
              </a:spcAft>
              <a:buFont typeface="Wingdings" pitchFamily="2" charset="2"/>
              <a:buChar char="§"/>
              <a:defRPr/>
            </a:pPr>
            <a:r>
              <a:rPr lang="sr-Latn-CS" sz="2000" b="1" dirty="0" smtClean="0">
                <a:latin typeface="Cambria"/>
                <a:cs typeface="Times New Roman"/>
              </a:rPr>
              <a:t>K</a:t>
            </a:r>
            <a:r>
              <a:rPr lang="sr-Latn-CS" sz="2000" b="1" dirty="0" smtClean="0">
                <a:latin typeface="Cambria" pitchFamily="18" charset="0"/>
              </a:rPr>
              <a:t>oriste naprednije funkcije programa </a:t>
            </a:r>
            <a:r>
              <a:rPr lang="sr-Latn-CS" sz="2000" dirty="0" smtClean="0">
                <a:latin typeface="Cambria" pitchFamily="18" charset="0"/>
              </a:rPr>
              <a:t>(npr. umeju da formulišu upit prilikom naprednog pretraživanja, da pretraže samo edukativne veb-sajtove) </a:t>
            </a:r>
          </a:p>
          <a:p>
            <a:pPr marL="261938" indent="-261938" algn="just">
              <a:spcBef>
                <a:spcPts val="600"/>
              </a:spcBef>
              <a:spcAft>
                <a:spcPts val="600"/>
              </a:spcAft>
              <a:buFont typeface="Wingdings" pitchFamily="2" charset="2"/>
              <a:buChar char="§"/>
              <a:defRPr/>
            </a:pPr>
            <a:r>
              <a:rPr lang="sr-Latn-CS" sz="2000" b="1" dirty="0" smtClean="0">
                <a:latin typeface="Cambria" pitchFamily="18" charset="0"/>
              </a:rPr>
              <a:t>Kreiraju digitalne sadržaje u različitim formatima i okruženjima </a:t>
            </a:r>
            <a:r>
              <a:rPr lang="sr-Latn-CS" sz="2000" dirty="0" smtClean="0">
                <a:latin typeface="Cambria"/>
                <a:cs typeface="Times New Roman"/>
              </a:rPr>
              <a:t>(npr. na osnovu tabelarno prikazanih podataka kreiraju odgovarajući tip </a:t>
            </a:r>
            <a:r>
              <a:rPr lang="sr-Latn-CS" sz="2000" dirty="0" smtClean="0">
                <a:latin typeface="Cambria"/>
                <a:cs typeface="Times New Roman"/>
              </a:rPr>
              <a:t>grafikona, </a:t>
            </a:r>
            <a:r>
              <a:rPr lang="sr-Latn-CS" sz="2000" dirty="0" smtClean="0">
                <a:latin typeface="Cambria"/>
                <a:cs typeface="Times New Roman"/>
              </a:rPr>
              <a:t>insertuju hiperlink u ppt)</a:t>
            </a:r>
            <a:endParaRPr lang="sr-Latn-CS" sz="2000" dirty="0" smtClean="0">
              <a:latin typeface="Cambria" pitchFamily="18" charset="0"/>
            </a:endParaRPr>
          </a:p>
          <a:p>
            <a:pPr marL="261938" indent="-261938" algn="just">
              <a:spcBef>
                <a:spcPts val="600"/>
              </a:spcBef>
              <a:spcAft>
                <a:spcPts val="600"/>
              </a:spcAft>
              <a:buFont typeface="Wingdings" pitchFamily="2" charset="2"/>
              <a:buChar char="§"/>
              <a:defRPr/>
            </a:pPr>
            <a:r>
              <a:rPr lang="sr-Latn-CS" sz="2000" b="1" dirty="0" smtClean="0">
                <a:latin typeface="Cambria" pitchFamily="18" charset="0"/>
              </a:rPr>
              <a:t>Pokazuju sofisticirano razumevanje pitanja privatnosti </a:t>
            </a:r>
            <a:r>
              <a:rPr lang="sr-Latn-CS" sz="2000" b="1" dirty="0" smtClean="0">
                <a:latin typeface="Cambria" pitchFamily="18" charset="0"/>
              </a:rPr>
              <a:t>na internetu </a:t>
            </a:r>
            <a:r>
              <a:rPr lang="sr-Latn-CS" sz="2000" dirty="0" smtClean="0">
                <a:latin typeface="Cambria" pitchFamily="18" charset="0"/>
              </a:rPr>
              <a:t>(npr. poznaju uslove i politiku privatnosti društvene mreže</a:t>
            </a:r>
            <a:r>
              <a:rPr lang="sr-Latn-CS" sz="2000" dirty="0" smtClean="0">
                <a:latin typeface="Cambria" pitchFamily="18" charset="0"/>
              </a:rPr>
              <a:t>...)</a:t>
            </a:r>
            <a:endParaRPr lang="en-US" sz="2000" b="1" dirty="0" smtClean="0">
              <a:latin typeface="Cambria"/>
              <a:ea typeface="Calibri"/>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bg/>
                                          </p:spTgt>
                                        </p:tgtEl>
                                        <p:attrNameLst>
                                          <p:attrName>style.visibility</p:attrName>
                                        </p:attrNameLst>
                                      </p:cBhvr>
                                      <p:to>
                                        <p:strVal val="visible"/>
                                      </p:to>
                                    </p:set>
                                    <p:anim calcmode="lin" valueType="num">
                                      <p:cBhvr additive="base">
                                        <p:cTn id="11" dur="500" fill="hold"/>
                                        <p:tgtEl>
                                          <p:spTgt spid="20">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20">
                                            <p:bg/>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 calcmode="lin" valueType="num">
                                      <p:cBhvr additive="base">
                                        <p:cTn id="1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0">
                                            <p:txEl>
                                              <p:pRg st="1" end="1"/>
                                            </p:txEl>
                                          </p:spTgt>
                                        </p:tgtEl>
                                        <p:attrNameLst>
                                          <p:attrName>style.visibility</p:attrName>
                                        </p:attrNameLst>
                                      </p:cBhvr>
                                      <p:to>
                                        <p:strVal val="visible"/>
                                      </p:to>
                                    </p:set>
                                    <p:anim calcmode="lin" valueType="num">
                                      <p:cBhvr additive="base">
                                        <p:cTn id="23"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0">
                                            <p:txEl>
                                              <p:pRg st="2" end="2"/>
                                            </p:txEl>
                                          </p:spTgt>
                                        </p:tgtEl>
                                        <p:attrNameLst>
                                          <p:attrName>style.visibility</p:attrName>
                                        </p:attrNameLst>
                                      </p:cBhvr>
                                      <p:to>
                                        <p:strVal val="visible"/>
                                      </p:to>
                                    </p:set>
                                    <p:anim calcmode="lin" valueType="num">
                                      <p:cBhvr additive="base">
                                        <p:cTn id="29"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0">
                                            <p:txEl>
                                              <p:pRg st="3" end="3"/>
                                            </p:txEl>
                                          </p:spTgt>
                                        </p:tgtEl>
                                        <p:attrNameLst>
                                          <p:attrName>style.visibility</p:attrName>
                                        </p:attrNameLst>
                                      </p:cBhvr>
                                      <p:to>
                                        <p:strVal val="visible"/>
                                      </p:to>
                                    </p:set>
                                    <p:anim calcmode="lin" valueType="num">
                                      <p:cBhvr additive="base">
                                        <p:cTn id="35"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848600" cy="1143000"/>
          </a:xfrm>
        </p:spPr>
        <p:txBody>
          <a:bodyPr>
            <a:normAutofit/>
          </a:bodyPr>
          <a:lstStyle/>
          <a:p>
            <a:r>
              <a:rPr lang="sr-Latn-CS" sz="4000" b="1" dirty="0" smtClean="0">
                <a:ln w="12700">
                  <a:solidFill>
                    <a:schemeClr val="tx1"/>
                  </a:solidFill>
                </a:ln>
                <a:latin typeface="Cambria" pitchFamily="18" charset="0"/>
              </a:rPr>
              <a:t>Značaj digitalne pismenosti</a:t>
            </a:r>
          </a:p>
        </p:txBody>
      </p:sp>
      <p:sp>
        <p:nvSpPr>
          <p:cNvPr id="3" name="Content Placeholder 2"/>
          <p:cNvSpPr>
            <a:spLocks noGrp="1"/>
          </p:cNvSpPr>
          <p:nvPr>
            <p:ph idx="1"/>
          </p:nvPr>
        </p:nvSpPr>
        <p:spPr>
          <a:xfrm>
            <a:off x="838200" y="1874837"/>
            <a:ext cx="7848600" cy="4525963"/>
          </a:xfrm>
        </p:spPr>
        <p:txBody>
          <a:bodyPr>
            <a:normAutofit/>
          </a:bodyPr>
          <a:lstStyle/>
          <a:p>
            <a:pPr>
              <a:spcBef>
                <a:spcPts val="1200"/>
              </a:spcBef>
              <a:buFont typeface="Wingdings" pitchFamily="2" charset="2"/>
              <a:buChar char="§"/>
            </a:pPr>
            <a:r>
              <a:rPr lang="sr-Latn-CS" sz="2400" dirty="0" smtClean="0">
                <a:ln w="12700">
                  <a:noFill/>
                </a:ln>
                <a:latin typeface="Cambria" pitchFamily="18" charset="0"/>
              </a:rPr>
              <a:t>Osnovno </a:t>
            </a:r>
            <a:r>
              <a:rPr lang="sr-Latn-CS" sz="2400" b="1" dirty="0" smtClean="0">
                <a:ln w="12700">
                  <a:noFill/>
                </a:ln>
                <a:latin typeface="Cambria" pitchFamily="18" charset="0"/>
              </a:rPr>
              <a:t>pravo</a:t>
            </a:r>
            <a:r>
              <a:rPr lang="sr-Latn-CS" sz="2400" dirty="0" smtClean="0">
                <a:ln w="12700">
                  <a:noFill/>
                </a:ln>
                <a:latin typeface="Cambria" pitchFamily="18" charset="0"/>
              </a:rPr>
              <a:t> dece i mladih u digitalnom svetu (Livingstone et al., 2017)</a:t>
            </a:r>
          </a:p>
          <a:p>
            <a:pPr>
              <a:spcBef>
                <a:spcPts val="1200"/>
              </a:spcBef>
              <a:buFont typeface="Wingdings" pitchFamily="2" charset="2"/>
              <a:buChar char="§"/>
            </a:pPr>
            <a:r>
              <a:rPr lang="sr-Latn-CS" sz="2400" b="1" dirty="0" smtClean="0">
                <a:ln w="12700">
                  <a:noFill/>
                </a:ln>
                <a:latin typeface="Arial"/>
                <a:cs typeface="Arial"/>
              </a:rPr>
              <a:t>„</a:t>
            </a:r>
            <a:r>
              <a:rPr lang="sr-Latn-CS" sz="2400" b="1" dirty="0" smtClean="0">
                <a:ln w="12700">
                  <a:noFill/>
                </a:ln>
                <a:latin typeface="Cambria" pitchFamily="18" charset="0"/>
              </a:rPr>
              <a:t>Veština za život</a:t>
            </a:r>
            <a:r>
              <a:rPr lang="sr-Latn-CS" sz="2400" b="1" dirty="0" smtClean="0">
                <a:ln w="12700">
                  <a:noFill/>
                </a:ln>
                <a:latin typeface="Arial"/>
                <a:cs typeface="Arial"/>
              </a:rPr>
              <a:t>”</a:t>
            </a:r>
            <a:r>
              <a:rPr lang="sr-Latn-CS" sz="2400" b="1" dirty="0" smtClean="0">
                <a:ln w="12700">
                  <a:noFill/>
                </a:ln>
                <a:latin typeface="Cambria" pitchFamily="18" charset="0"/>
              </a:rPr>
              <a:t> </a:t>
            </a:r>
            <a:r>
              <a:rPr lang="sr-Latn-CS" sz="2400" dirty="0" smtClean="0">
                <a:latin typeface="Cambria" pitchFamily="18" charset="0"/>
              </a:rPr>
              <a:t>u današnjem digitalizovanom društvu (Ananiadou &amp; Claro, 2009; Binkley et al., 2012; Eshet-Alkalai, 2012) ***</a:t>
            </a:r>
          </a:p>
          <a:p>
            <a:pPr>
              <a:spcBef>
                <a:spcPts val="1200"/>
              </a:spcBef>
              <a:buFont typeface="Wingdings" pitchFamily="2" charset="2"/>
              <a:buChar char="§"/>
            </a:pPr>
            <a:r>
              <a:rPr lang="sr-Latn-CS" sz="2400" dirty="0" smtClean="0">
                <a:latin typeface="Cambria" pitchFamily="18" charset="0"/>
              </a:rPr>
              <a:t>Oruđe za </a:t>
            </a:r>
            <a:r>
              <a:rPr lang="sr-Latn-CS" sz="2400" b="1" dirty="0" smtClean="0">
                <a:ln w="12700">
                  <a:noFill/>
                </a:ln>
                <a:latin typeface="Cambria" pitchFamily="18" charset="0"/>
              </a:rPr>
              <a:t>lični (socijalni, profesionalni i kulturni) razvoj</a:t>
            </a:r>
            <a:r>
              <a:rPr lang="sr-Latn-CS" sz="2400" b="1" dirty="0" smtClean="0">
                <a:solidFill>
                  <a:srgbClr val="C00000"/>
                </a:solidFill>
                <a:latin typeface="Cambria" pitchFamily="18" charset="0"/>
              </a:rPr>
              <a:t> </a:t>
            </a:r>
            <a:r>
              <a:rPr lang="sr-Latn-CS" sz="2400" dirty="0" smtClean="0">
                <a:latin typeface="Cambria" pitchFamily="18" charset="0"/>
              </a:rPr>
              <a:t>(van Dijk, 2012)</a:t>
            </a:r>
          </a:p>
          <a:p>
            <a:pPr>
              <a:spcBef>
                <a:spcPts val="1200"/>
              </a:spcBef>
              <a:buFont typeface="Wingdings" pitchFamily="2" charset="2"/>
              <a:buChar char="§"/>
            </a:pPr>
            <a:r>
              <a:rPr lang="sr-Latn-CS" sz="2400" dirty="0" smtClean="0">
                <a:latin typeface="Cambria" pitchFamily="18" charset="0"/>
              </a:rPr>
              <a:t>Nužan preduslov za celokupni razvoj </a:t>
            </a:r>
            <a:r>
              <a:rPr lang="sr-Latn-CS" sz="2400" b="1" dirty="0" smtClean="0">
                <a:ln w="12700">
                  <a:noFill/>
                </a:ln>
                <a:latin typeface="Cambria" pitchFamily="18" charset="0"/>
              </a:rPr>
              <a:t>društva</a:t>
            </a:r>
            <a:r>
              <a:rPr lang="sr-Latn-CS" sz="2400" dirty="0" smtClean="0">
                <a:latin typeface="Cambria" pitchFamily="18" charset="0"/>
              </a:rPr>
              <a:t> (OECD, 2012)</a:t>
            </a:r>
          </a:p>
          <a:p>
            <a:pPr>
              <a:buNone/>
            </a:pPr>
            <a:endParaRPr lang="sr-Latn-CS" sz="2400" dirty="0">
              <a:latin typeface="Cambria"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dirty="0"/>
          </a:p>
        </p:txBody>
      </p:sp>
      <p:pic>
        <p:nvPicPr>
          <p:cNvPr id="7170" name="Picture 2"/>
          <p:cNvPicPr>
            <a:picLocks noChangeAspect="1" noChangeArrowheads="1"/>
          </p:cNvPicPr>
          <p:nvPr/>
        </p:nvPicPr>
        <p:blipFill>
          <a:blip r:embed="rId2" cstate="print">
            <a:lum bright="20000" contrast="40000"/>
          </a:blip>
          <a:srcRect/>
          <a:stretch>
            <a:fillRect/>
          </a:stretch>
        </p:blipFill>
        <p:spPr bwMode="auto">
          <a:xfrm>
            <a:off x="3" y="0"/>
            <a:ext cx="609597"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895600"/>
            <a:ext cx="8229600" cy="1143000"/>
          </a:xfrm>
        </p:spPr>
        <p:txBody>
          <a:bodyPr>
            <a:normAutofit/>
          </a:bodyPr>
          <a:lstStyle/>
          <a:p>
            <a:pPr marL="342900" indent="-342900">
              <a:spcBef>
                <a:spcPct val="20000"/>
              </a:spcBef>
            </a:pPr>
            <a:r>
              <a:rPr lang="sr-Latn-CS" sz="4800" b="1" dirty="0" smtClean="0">
                <a:ln w="28575">
                  <a:solidFill>
                    <a:schemeClr val="tx1"/>
                  </a:solidFill>
                </a:ln>
                <a:latin typeface="Arial" pitchFamily="34" charset="0"/>
                <a:ea typeface="+mn-ea"/>
                <a:cs typeface="Arial" pitchFamily="34" charset="0"/>
              </a:rPr>
              <a:t>Primeri zadataka</a:t>
            </a:r>
            <a:endParaRPr lang="sr-Latn-CS" sz="4800" b="1" dirty="0">
              <a:ln w="28575">
                <a:solidFill>
                  <a:schemeClr val="tx1"/>
                </a:solidFill>
              </a:ln>
              <a:latin typeface="Arial" pitchFamily="34" charset="0"/>
              <a:ea typeface="+mn-ea"/>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40</a:t>
            </a:fld>
            <a:endParaRPr lang="en-US" dirty="0"/>
          </a:p>
        </p:txBody>
      </p:sp>
      <p:pic>
        <p:nvPicPr>
          <p:cNvPr id="8" name="Picture 2" descr="C:\Users\Dobrinka\Desktop\Slike\zuta horizontalna.jpg"/>
          <p:cNvPicPr>
            <a:picLocks noChangeAspect="1" noChangeArrowheads="1"/>
          </p:cNvPicPr>
          <p:nvPr/>
        </p:nvPicPr>
        <p:blipFill>
          <a:blip r:embed="rId3" cstate="print"/>
          <a:srcRect/>
          <a:stretch>
            <a:fillRect/>
          </a:stretch>
        </p:blipFill>
        <p:spPr bwMode="auto">
          <a:xfrm>
            <a:off x="0" y="0"/>
            <a:ext cx="3962400" cy="685800"/>
          </a:xfrm>
          <a:prstGeom prst="rect">
            <a:avLst/>
          </a:prstGeom>
          <a:noFill/>
        </p:spPr>
      </p:pic>
      <p:pic>
        <p:nvPicPr>
          <p:cNvPr id="10" name="Picture 2" descr="C:\Users\Dobrinka\Desktop\Slike\zuta horizontalna.jpg"/>
          <p:cNvPicPr>
            <a:picLocks noChangeAspect="1" noChangeArrowheads="1"/>
          </p:cNvPicPr>
          <p:nvPr/>
        </p:nvPicPr>
        <p:blipFill>
          <a:blip r:embed="rId3" cstate="print"/>
          <a:srcRect l="28846"/>
          <a:stretch>
            <a:fillRect/>
          </a:stretch>
        </p:blipFill>
        <p:spPr bwMode="auto">
          <a:xfrm>
            <a:off x="3962400" y="0"/>
            <a:ext cx="2819400" cy="685800"/>
          </a:xfrm>
          <a:prstGeom prst="rect">
            <a:avLst/>
          </a:prstGeom>
          <a:noFill/>
        </p:spPr>
      </p:pic>
      <p:pic>
        <p:nvPicPr>
          <p:cNvPr id="12" name="Picture 2" descr="C:\Users\Dobrinka\Desktop\Slike\zuta horizontalna.jpg"/>
          <p:cNvPicPr>
            <a:picLocks noChangeAspect="1" noChangeArrowheads="1"/>
          </p:cNvPicPr>
          <p:nvPr/>
        </p:nvPicPr>
        <p:blipFill>
          <a:blip r:embed="rId3" cstate="print"/>
          <a:srcRect l="26923" r="11538"/>
          <a:stretch>
            <a:fillRect/>
          </a:stretch>
        </p:blipFill>
        <p:spPr bwMode="auto">
          <a:xfrm>
            <a:off x="6705600" y="0"/>
            <a:ext cx="2438400" cy="6858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Autofit/>
          </a:bodyPr>
          <a:lstStyle/>
          <a:p>
            <a:r>
              <a:rPr lang="sr-Latn-CS" sz="4000" b="1" dirty="0" smtClean="0">
                <a:ln>
                  <a:solidFill>
                    <a:sysClr val="windowText" lastClr="000000"/>
                  </a:solidFill>
                </a:ln>
                <a:latin typeface="Cambria" pitchFamily="18" charset="0"/>
              </a:rPr>
              <a:t>Procenjivanje informacija: nivo 6</a:t>
            </a:r>
          </a:p>
        </p:txBody>
      </p:sp>
      <p:sp>
        <p:nvSpPr>
          <p:cNvPr id="3" name="Slide Number Placeholder 2"/>
          <p:cNvSpPr>
            <a:spLocks noGrp="1"/>
          </p:cNvSpPr>
          <p:nvPr>
            <p:ph type="sldNum" sz="quarter" idx="12"/>
          </p:nvPr>
        </p:nvSpPr>
        <p:spPr/>
        <p:txBody>
          <a:bodyPr/>
          <a:lstStyle/>
          <a:p>
            <a:fld id="{B6F15528-21DE-4FAA-801E-634DDDAF4B2B}" type="slidenum">
              <a:rPr lang="en-US" smtClean="0"/>
              <a:pPr/>
              <a:t>41</a:t>
            </a:fld>
            <a:endParaRPr lang="en-US" dirty="0"/>
          </a:p>
        </p:txBody>
      </p:sp>
      <p:pic>
        <p:nvPicPr>
          <p:cNvPr id="1026" name="Picture 2"/>
          <p:cNvPicPr>
            <a:picLocks noChangeAspect="1" noChangeArrowheads="1"/>
          </p:cNvPicPr>
          <p:nvPr/>
        </p:nvPicPr>
        <p:blipFill>
          <a:blip r:embed="rId3" cstate="print"/>
          <a:srcRect l="3750" t="22000" r="15000" b="4000"/>
          <a:stretch>
            <a:fillRect/>
          </a:stretch>
        </p:blipFill>
        <p:spPr bwMode="auto">
          <a:xfrm>
            <a:off x="381000" y="1447800"/>
            <a:ext cx="8458200" cy="4953000"/>
          </a:xfrm>
          <a:prstGeom prst="rect">
            <a:avLst/>
          </a:prstGeom>
          <a:noFill/>
          <a:ln w="9525">
            <a:noFill/>
            <a:miter lim="800000"/>
            <a:headEnd/>
            <a:tailEnd/>
          </a:ln>
        </p:spPr>
      </p:pic>
      <p:pic>
        <p:nvPicPr>
          <p:cNvPr id="5" name="Picture 2" descr="C:\Users\Dobrinka\Desktop\SLIKE SVE DR - 14.4.2017\P12O2.jpg"/>
          <p:cNvPicPr>
            <a:picLocks noChangeAspect="1" noChangeArrowheads="1"/>
          </p:cNvPicPr>
          <p:nvPr/>
        </p:nvPicPr>
        <p:blipFill>
          <a:blip r:embed="rId4" cstate="print">
            <a:lum bright="-10000" contrast="10000"/>
          </a:blip>
          <a:srcRect/>
          <a:stretch>
            <a:fillRect/>
          </a:stretch>
        </p:blipFill>
        <p:spPr bwMode="auto">
          <a:xfrm>
            <a:off x="2819400" y="2819400"/>
            <a:ext cx="4038600" cy="3048000"/>
          </a:xfrm>
          <a:prstGeom prst="rect">
            <a:avLst/>
          </a:prstGeom>
          <a:noFill/>
        </p:spPr>
      </p:pic>
      <p:cxnSp>
        <p:nvCxnSpPr>
          <p:cNvPr id="7" name="Straight Arrow Connector 6"/>
          <p:cNvCxnSpPr/>
          <p:nvPr/>
        </p:nvCxnSpPr>
        <p:spPr>
          <a:xfrm flipH="1">
            <a:off x="6248400" y="2743200"/>
            <a:ext cx="914400" cy="38100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240000" y="240000"/>
                                    </p:animScale>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274638"/>
            <a:ext cx="7924800" cy="1143000"/>
          </a:xfrm>
        </p:spPr>
        <p:txBody>
          <a:bodyPr>
            <a:normAutofit/>
          </a:bodyPr>
          <a:lstStyle/>
          <a:p>
            <a:r>
              <a:rPr lang="sr-Latn-CS" b="1" dirty="0" smtClean="0">
                <a:ln>
                  <a:solidFill>
                    <a:sysClr val="windowText" lastClr="000000"/>
                  </a:solidFill>
                </a:ln>
                <a:latin typeface="Cambria" pitchFamily="18" charset="0"/>
              </a:rPr>
              <a:t>Težak zadatak (595)</a:t>
            </a:r>
          </a:p>
        </p:txBody>
      </p:sp>
      <p:sp>
        <p:nvSpPr>
          <p:cNvPr id="2" name="Slide Number Placeholder 1"/>
          <p:cNvSpPr>
            <a:spLocks noGrp="1"/>
          </p:cNvSpPr>
          <p:nvPr>
            <p:ph type="sldNum" sz="quarter" idx="12"/>
          </p:nvPr>
        </p:nvSpPr>
        <p:spPr/>
        <p:txBody>
          <a:bodyPr/>
          <a:lstStyle/>
          <a:p>
            <a:fld id="{B6F15528-21DE-4FAA-801E-634DDDAF4B2B}" type="slidenum">
              <a:rPr lang="en-US" smtClean="0"/>
              <a:pPr/>
              <a:t>42</a:t>
            </a:fld>
            <a:endParaRPr lang="en-US" dirty="0"/>
          </a:p>
        </p:txBody>
      </p:sp>
      <p:graphicFrame>
        <p:nvGraphicFramePr>
          <p:cNvPr id="5" name="Chart 4"/>
          <p:cNvGraphicFramePr/>
          <p:nvPr/>
        </p:nvGraphicFramePr>
        <p:xfrm>
          <a:off x="1066800" y="1828800"/>
          <a:ext cx="7543800" cy="4038600"/>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2"/>
          <p:cNvPicPr>
            <a:picLocks noChangeAspect="1" noChangeArrowheads="1"/>
          </p:cNvPicPr>
          <p:nvPr/>
        </p:nvPicPr>
        <p:blipFill>
          <a:blip r:embed="rId4" cstate="print">
            <a:lum bright="20000" contrast="40000"/>
          </a:blip>
          <a:srcRect/>
          <a:stretch>
            <a:fillRect/>
          </a:stretch>
        </p:blipFill>
        <p:spPr bwMode="auto">
          <a:xfrm>
            <a:off x="3" y="0"/>
            <a:ext cx="609597"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down)">
                                      <p:cBhvr>
                                        <p:cTn id="7" dur="500"/>
                                        <p:tgtEl>
                                          <p:spTgt spid="5">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graphicEl>
                                              <a:chart seriesIdx="-4" categoryIdx="0" bldStep="category"/>
                                            </p:graphicEl>
                                          </p:spTgt>
                                        </p:tgtEl>
                                        <p:attrNameLst>
                                          <p:attrName>style.visibility</p:attrName>
                                        </p:attrNameLst>
                                      </p:cBhvr>
                                      <p:to>
                                        <p:strVal val="visible"/>
                                      </p:to>
                                    </p:set>
                                    <p:animEffect transition="in" filter="wipe(down)">
                                      <p:cBhvr>
                                        <p:cTn id="12" dur="500"/>
                                        <p:tgtEl>
                                          <p:spTgt spid="5">
                                            <p:graphicEl>
                                              <a:chart seriesIdx="-4" categoryIdx="0"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graphicEl>
                                              <a:chart seriesIdx="-4" categoryIdx="1" bldStep="category"/>
                                            </p:graphicEl>
                                          </p:spTgt>
                                        </p:tgtEl>
                                        <p:attrNameLst>
                                          <p:attrName>style.visibility</p:attrName>
                                        </p:attrNameLst>
                                      </p:cBhvr>
                                      <p:to>
                                        <p:strVal val="visible"/>
                                      </p:to>
                                    </p:set>
                                    <p:animEffect transition="in" filter="wipe(down)">
                                      <p:cBhvr>
                                        <p:cTn id="17" dur="500"/>
                                        <p:tgtEl>
                                          <p:spTgt spid="5">
                                            <p:graphicEl>
                                              <a:chart seriesIdx="-4" categoryIdx="1"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graphicEl>
                                              <a:chart seriesIdx="-4" categoryIdx="2" bldStep="category"/>
                                            </p:graphicEl>
                                          </p:spTgt>
                                        </p:tgtEl>
                                        <p:attrNameLst>
                                          <p:attrName>style.visibility</p:attrName>
                                        </p:attrNameLst>
                                      </p:cBhvr>
                                      <p:to>
                                        <p:strVal val="visible"/>
                                      </p:to>
                                    </p:set>
                                    <p:animEffect transition="in" filter="wipe(down)">
                                      <p:cBhvr>
                                        <p:cTn id="22" dur="500"/>
                                        <p:tgtEl>
                                          <p:spTgt spid="5">
                                            <p:graphicEl>
                                              <a:chart seriesIdx="-4" categoryIdx="2"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category"/>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CS" b="1" dirty="0" smtClean="0">
                <a:ln>
                  <a:solidFill>
                    <a:sysClr val="windowText" lastClr="000000"/>
                  </a:solidFill>
                </a:ln>
                <a:latin typeface="Cambria" pitchFamily="18" charset="0"/>
              </a:rPr>
              <a:t>Netačan odgovor (1)</a:t>
            </a:r>
          </a:p>
        </p:txBody>
      </p:sp>
      <p:sp>
        <p:nvSpPr>
          <p:cNvPr id="3" name="Content Placeholder 2"/>
          <p:cNvSpPr>
            <a:spLocks noGrp="1"/>
          </p:cNvSpPr>
          <p:nvPr>
            <p:ph idx="1"/>
          </p:nvPr>
        </p:nvSpPr>
        <p:spPr>
          <a:xfrm>
            <a:off x="914400" y="1600201"/>
            <a:ext cx="7467600" cy="1600199"/>
          </a:xfrm>
        </p:spPr>
        <p:txBody>
          <a:bodyPr>
            <a:normAutofit/>
          </a:bodyPr>
          <a:lstStyle/>
          <a:p>
            <a:pPr marL="0" lvl="1" indent="0">
              <a:buNone/>
            </a:pPr>
            <a:r>
              <a:rPr lang="sr-Latn-CS" sz="2200" dirty="0" smtClean="0">
                <a:latin typeface="Cambria" pitchFamily="18" charset="0"/>
              </a:rPr>
              <a:t>Na osnovu fotografije </a:t>
            </a:r>
            <a:r>
              <a:rPr lang="sr-Latn-CS" sz="2200" b="1" dirty="0" smtClean="0">
                <a:latin typeface="Cambria" pitchFamily="18" charset="0"/>
              </a:rPr>
              <a:t>mogu</a:t>
            </a:r>
            <a:r>
              <a:rPr lang="sr-Latn-CS" sz="2200" dirty="0" smtClean="0">
                <a:latin typeface="Cambria" pitchFamily="18" charset="0"/>
              </a:rPr>
              <a:t> pouzdano da zaključe</a:t>
            </a:r>
            <a:r>
              <a:rPr lang="sr-Latn-CS" sz="2200" dirty="0" smtClean="0">
                <a:solidFill>
                  <a:srgbClr val="C00000"/>
                </a:solidFill>
                <a:latin typeface="Cambria" pitchFamily="18" charset="0"/>
              </a:rPr>
              <a:t> </a:t>
            </a:r>
            <a:r>
              <a:rPr lang="sr-Latn-CS" sz="2200" dirty="0" smtClean="0">
                <a:latin typeface="Cambria" pitchFamily="18" charset="0"/>
              </a:rPr>
              <a:t>da je Tesla u svojoj mladosti radio kao instruktor plivanja...</a:t>
            </a:r>
          </a:p>
          <a:p>
            <a:pPr marL="0" indent="0">
              <a:spcBef>
                <a:spcPts val="1200"/>
              </a:spcBef>
              <a:spcAft>
                <a:spcPts val="600"/>
              </a:spcAft>
              <a:buNone/>
            </a:pPr>
            <a:r>
              <a:rPr lang="sr-Latn-CS" sz="2200" b="1" dirty="0" smtClean="0">
                <a:latin typeface="Cambria" pitchFamily="18" charset="0"/>
              </a:rPr>
              <a:t>1. Zato što je Tesla u odelu instruktora plivanja (23%):</a:t>
            </a:r>
          </a:p>
          <a:p>
            <a:pPr marL="514350" indent="-514350">
              <a:buNone/>
            </a:pPr>
            <a:endParaRPr lang="sr-Latn-CS" sz="2400" b="1" dirty="0" smtClean="0">
              <a:solidFill>
                <a:srgbClr val="002060"/>
              </a:solidFill>
              <a:latin typeface="Cambria" pitchFamily="18" charset="0"/>
            </a:endParaRPr>
          </a:p>
          <a:p>
            <a:pPr marL="514350" indent="-514350">
              <a:buNone/>
            </a:pPr>
            <a:endParaRPr lang="sr-Latn-CS" sz="2400" b="1" dirty="0" smtClean="0">
              <a:solidFill>
                <a:srgbClr val="002060"/>
              </a:solidFill>
              <a:latin typeface="Cambria" pitchFamily="18" charset="0"/>
            </a:endParaRPr>
          </a:p>
          <a:p>
            <a:pPr marL="514350" indent="-514350">
              <a:buNone/>
            </a:pPr>
            <a:endParaRPr lang="sr-Latn-CS" sz="2400" b="1" dirty="0">
              <a:solidFill>
                <a:srgbClr val="002060"/>
              </a:solidFill>
              <a:latin typeface="Cambria"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dirty="0"/>
          </a:p>
        </p:txBody>
      </p:sp>
      <p:sp>
        <p:nvSpPr>
          <p:cNvPr id="6" name="TextBox 5"/>
          <p:cNvSpPr txBox="1"/>
          <p:nvPr/>
        </p:nvSpPr>
        <p:spPr>
          <a:xfrm>
            <a:off x="1066800" y="3276600"/>
            <a:ext cx="7239000" cy="2769989"/>
          </a:xfrm>
          <a:prstGeom prst="rect">
            <a:avLst/>
          </a:prstGeom>
          <a:solidFill>
            <a:srgbClr val="FFEAA7"/>
          </a:solidFill>
          <a:ln w="38100">
            <a:noFill/>
          </a:ln>
        </p:spPr>
        <p:txBody>
          <a:bodyPr wrap="square" rtlCol="0">
            <a:spAutoFit/>
          </a:bodyPr>
          <a:lstStyle/>
          <a:p>
            <a:pPr marL="174625" indent="-174625">
              <a:spcBef>
                <a:spcPts val="600"/>
              </a:spcBef>
              <a:spcAft>
                <a:spcPts val="600"/>
              </a:spcAft>
              <a:buFont typeface="Arial" pitchFamily="34" charset="0"/>
              <a:buChar char="•"/>
            </a:pPr>
            <a:r>
              <a:rPr lang="sr-Latn-CS" i="1" dirty="0" smtClean="0">
                <a:latin typeface="Arial" pitchFamily="34" charset="0"/>
                <a:cs typeface="Arial" pitchFamily="34" charset="0"/>
              </a:rPr>
              <a:t>To je slika Nikole Tesle u odelu instruktora plivanja. Nije nam poznat izvor, ali se lako utvrđuje da je slika prava!</a:t>
            </a:r>
          </a:p>
          <a:p>
            <a:pPr marL="174625" indent="-174625">
              <a:spcBef>
                <a:spcPts val="600"/>
              </a:spcBef>
              <a:spcAft>
                <a:spcPts val="600"/>
              </a:spcAft>
              <a:buFont typeface="Arial" pitchFamily="34" charset="0"/>
              <a:buChar char="•"/>
            </a:pPr>
            <a:r>
              <a:rPr lang="sr-Latn-CS" i="1" dirty="0" smtClean="0">
                <a:latin typeface="Arial" pitchFamily="34" charset="0"/>
                <a:cs typeface="Arial" pitchFamily="34" charset="0"/>
              </a:rPr>
              <a:t>Možemo, zato što se na slici vidi da nosi majicu na kojoj, na engleskom jeziku, piše </a:t>
            </a:r>
            <a:r>
              <a:rPr lang="sr-Latn-CS" b="1" i="1" dirty="0" smtClean="0">
                <a:latin typeface="Arial" pitchFamily="34" charset="0"/>
                <a:cs typeface="Arial" pitchFamily="34" charset="0"/>
              </a:rPr>
              <a:t>instruktor plivanja</a:t>
            </a:r>
            <a:r>
              <a:rPr lang="sr-Latn-CS" i="1" dirty="0" smtClean="0">
                <a:latin typeface="Arial" pitchFamily="34" charset="0"/>
                <a:cs typeface="Arial" pitchFamily="34" charset="0"/>
              </a:rPr>
              <a:t>.</a:t>
            </a:r>
          </a:p>
          <a:p>
            <a:pPr marL="174625" indent="-174625">
              <a:spcBef>
                <a:spcPts val="600"/>
              </a:spcBef>
              <a:spcAft>
                <a:spcPts val="600"/>
              </a:spcAft>
              <a:buFont typeface="Arial" pitchFamily="34" charset="0"/>
              <a:buChar char="•"/>
            </a:pPr>
            <a:r>
              <a:rPr lang="sr-Latn-CS" i="1" dirty="0" smtClean="0">
                <a:latin typeface="Arial" pitchFamily="34" charset="0"/>
                <a:cs typeface="Arial" pitchFamily="34" charset="0"/>
              </a:rPr>
              <a:t>Da, možeš, jer je Tesla, nosi uniformu.</a:t>
            </a:r>
          </a:p>
          <a:p>
            <a:pPr marL="174625" indent="-174625">
              <a:spcBef>
                <a:spcPts val="600"/>
              </a:spcBef>
              <a:spcAft>
                <a:spcPts val="600"/>
              </a:spcAft>
              <a:buFont typeface="Arial" pitchFamily="34" charset="0"/>
              <a:buChar char="•"/>
            </a:pPr>
            <a:r>
              <a:rPr lang="sr-Latn-CS" i="1" dirty="0" smtClean="0">
                <a:latin typeface="Arial" pitchFamily="34" charset="0"/>
                <a:cs typeface="Arial" pitchFamily="34" charset="0"/>
              </a:rPr>
              <a:t>Verujem da 1900. godine nisu pravljene majice sa šaljivim natpisima, prema tome, Swimming Instructor na njegovoj majici, verovatno znači upravo to. </a:t>
            </a:r>
          </a:p>
        </p:txBody>
      </p:sp>
      <p:pic>
        <p:nvPicPr>
          <p:cNvPr id="10" name="Picture 2"/>
          <p:cNvPicPr>
            <a:picLocks noChangeAspect="1" noChangeArrowheads="1"/>
          </p:cNvPicPr>
          <p:nvPr/>
        </p:nvPicPr>
        <p:blipFill>
          <a:blip r:embed="rId3" cstate="print">
            <a:lum bright="20000" contrast="40000"/>
          </a:blip>
          <a:srcRect/>
          <a:stretch>
            <a:fillRect/>
          </a:stretch>
        </p:blipFill>
        <p:spPr bwMode="auto">
          <a:xfrm>
            <a:off x="3" y="0"/>
            <a:ext cx="609597"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bg/>
                                          </p:spTgt>
                                        </p:tgtEl>
                                        <p:attrNameLst>
                                          <p:attrName>style.visibility</p:attrName>
                                        </p:attrNameLst>
                                      </p:cBhvr>
                                      <p:to>
                                        <p:strVal val="visible"/>
                                      </p:to>
                                    </p:set>
                                    <p:anim calcmode="lin" valueType="num">
                                      <p:cBhvr additive="base">
                                        <p:cTn id="19" dur="500" fill="hold"/>
                                        <p:tgtEl>
                                          <p:spTgt spid="6">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6">
                                            <p:bg/>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additive="base">
                                        <p:cTn id="2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 calcmode="lin" valueType="num">
                                      <p:cBhvr additive="base">
                                        <p:cTn id="2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 calcmode="lin" valueType="num">
                                      <p:cBhvr additive="base">
                                        <p:cTn id="3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anim calcmode="lin" valueType="num">
                                      <p:cBhvr additive="base">
                                        <p:cTn id="4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uiExpand="1" build="p"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CS" b="1" dirty="0" smtClean="0">
                <a:ln>
                  <a:solidFill>
                    <a:sysClr val="windowText" lastClr="000000"/>
                  </a:solidFill>
                </a:ln>
                <a:latin typeface="Cambria" pitchFamily="18" charset="0"/>
              </a:rPr>
              <a:t>Netačan odgovor (2)</a:t>
            </a:r>
          </a:p>
        </p:txBody>
      </p:sp>
      <p:sp>
        <p:nvSpPr>
          <p:cNvPr id="3" name="Content Placeholder 2"/>
          <p:cNvSpPr>
            <a:spLocks noGrp="1"/>
          </p:cNvSpPr>
          <p:nvPr>
            <p:ph idx="1"/>
          </p:nvPr>
        </p:nvSpPr>
        <p:spPr>
          <a:xfrm>
            <a:off x="838200" y="1600201"/>
            <a:ext cx="7924800" cy="1981200"/>
          </a:xfrm>
        </p:spPr>
        <p:txBody>
          <a:bodyPr>
            <a:normAutofit/>
          </a:bodyPr>
          <a:lstStyle/>
          <a:p>
            <a:pPr marL="0" lvl="1" indent="0">
              <a:buNone/>
            </a:pPr>
            <a:r>
              <a:rPr lang="sr-Latn-CS" sz="2200" dirty="0" smtClean="0">
                <a:latin typeface="Cambria" pitchFamily="18" charset="0"/>
              </a:rPr>
              <a:t>Na osnovu fotografije </a:t>
            </a:r>
            <a:r>
              <a:rPr lang="sr-Latn-CS" sz="2200" b="1" dirty="0" smtClean="0">
                <a:latin typeface="Cambria" pitchFamily="18" charset="0"/>
              </a:rPr>
              <a:t>mogu</a:t>
            </a:r>
            <a:r>
              <a:rPr lang="sr-Latn-CS" sz="2200" dirty="0" smtClean="0">
                <a:latin typeface="Cambria" pitchFamily="18" charset="0"/>
              </a:rPr>
              <a:t> pouzdano da zaključe da je Tesla u svojoj mladosti radio kao instruktor plivanja...</a:t>
            </a:r>
          </a:p>
          <a:p>
            <a:pPr marL="0" indent="0">
              <a:spcBef>
                <a:spcPts val="1200"/>
              </a:spcBef>
              <a:buNone/>
            </a:pPr>
            <a:r>
              <a:rPr lang="sr-Latn-CS" sz="2200" b="1" dirty="0" smtClean="0">
                <a:latin typeface="Cambria" pitchFamily="18" charset="0"/>
              </a:rPr>
              <a:t>2. Reč je o fotografiji (njenom opisu), koja je, sama po sebi, pouzdan dokaz (6%):</a:t>
            </a:r>
          </a:p>
          <a:p>
            <a:pPr marL="514350" indent="-514350">
              <a:buNone/>
            </a:pPr>
            <a:endParaRPr lang="sr-Latn-CS" sz="2200" b="1" dirty="0" smtClean="0">
              <a:solidFill>
                <a:srgbClr val="002060"/>
              </a:solidFill>
              <a:latin typeface="Cambria" pitchFamily="18" charset="0"/>
            </a:endParaRPr>
          </a:p>
          <a:p>
            <a:pPr marL="514350" indent="-514350">
              <a:buNone/>
            </a:pPr>
            <a:endParaRPr lang="sr-Latn-CS" sz="2200" b="1" dirty="0" smtClean="0">
              <a:solidFill>
                <a:srgbClr val="002060"/>
              </a:solidFill>
              <a:latin typeface="Cambria" pitchFamily="18" charset="0"/>
            </a:endParaRPr>
          </a:p>
          <a:p>
            <a:pPr marL="514350" indent="-514350">
              <a:buNone/>
            </a:pPr>
            <a:endParaRPr lang="sr-Latn-CS" sz="2200" b="1" dirty="0">
              <a:solidFill>
                <a:srgbClr val="002060"/>
              </a:solidFill>
              <a:latin typeface="Cambria"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dirty="0"/>
          </a:p>
        </p:txBody>
      </p:sp>
      <p:sp>
        <p:nvSpPr>
          <p:cNvPr id="6" name="TextBox 5"/>
          <p:cNvSpPr txBox="1"/>
          <p:nvPr/>
        </p:nvSpPr>
        <p:spPr>
          <a:xfrm>
            <a:off x="990600" y="3810000"/>
            <a:ext cx="7543800" cy="1508105"/>
          </a:xfrm>
          <a:prstGeom prst="rect">
            <a:avLst/>
          </a:prstGeom>
          <a:solidFill>
            <a:srgbClr val="FFEAA7"/>
          </a:solidFill>
          <a:ln w="38100">
            <a:noFill/>
          </a:ln>
        </p:spPr>
        <p:txBody>
          <a:bodyPr wrap="square" rtlCol="0">
            <a:spAutoFit/>
          </a:bodyPr>
          <a:lstStyle/>
          <a:p>
            <a:pPr marL="174625" lvl="0" indent="-174625">
              <a:spcBef>
                <a:spcPts val="600"/>
              </a:spcBef>
              <a:spcAft>
                <a:spcPts val="600"/>
              </a:spcAft>
              <a:buFont typeface="Arial" pitchFamily="34" charset="0"/>
              <a:buChar char="•"/>
            </a:pPr>
            <a:r>
              <a:rPr lang="sr-Latn-CS" i="1" dirty="0" smtClean="0">
                <a:latin typeface="Arial" pitchFamily="34" charset="0"/>
                <a:cs typeface="Arial" pitchFamily="34" charset="0"/>
              </a:rPr>
              <a:t>Ako postoji fotografija, to znači da se nešto desilo.</a:t>
            </a:r>
          </a:p>
          <a:p>
            <a:pPr marL="174625" lvl="0" indent="-174625">
              <a:spcBef>
                <a:spcPts val="600"/>
              </a:spcBef>
              <a:spcAft>
                <a:spcPts val="600"/>
              </a:spcAft>
              <a:buFont typeface="Arial" pitchFamily="34" charset="0"/>
              <a:buChar char="•"/>
            </a:pPr>
            <a:r>
              <a:rPr lang="sr-Latn-CS" i="1" dirty="0" smtClean="0">
                <a:latin typeface="Arial" pitchFamily="34" charset="0"/>
                <a:cs typeface="Arial" pitchFamily="34" charset="0"/>
              </a:rPr>
              <a:t>Da, zato što je prikazana slika.</a:t>
            </a:r>
          </a:p>
          <a:p>
            <a:pPr marL="174625" indent="-174625">
              <a:spcBef>
                <a:spcPts val="600"/>
              </a:spcBef>
              <a:spcAft>
                <a:spcPts val="600"/>
              </a:spcAft>
              <a:buFont typeface="Arial" pitchFamily="34" charset="0"/>
              <a:buChar char="•"/>
            </a:pPr>
            <a:r>
              <a:rPr lang="sr-Latn-CS" i="1" dirty="0" smtClean="0">
                <a:latin typeface="Arial" pitchFamily="34" charset="0"/>
                <a:cs typeface="Arial" pitchFamily="34" charset="0"/>
              </a:rPr>
              <a:t>Iznad slike je ovo pisalo: Mladi Nikola Tesla kao instruktor plivanja, plaža Long Ajlend, 1900. god.</a:t>
            </a:r>
          </a:p>
        </p:txBody>
      </p:sp>
      <p:pic>
        <p:nvPicPr>
          <p:cNvPr id="8" name="Picture 2"/>
          <p:cNvPicPr>
            <a:picLocks noChangeAspect="1" noChangeArrowheads="1"/>
          </p:cNvPicPr>
          <p:nvPr/>
        </p:nvPicPr>
        <p:blipFill>
          <a:blip r:embed="rId3" cstate="print">
            <a:lum bright="20000" contrast="40000"/>
          </a:blip>
          <a:srcRect/>
          <a:stretch>
            <a:fillRect/>
          </a:stretch>
        </p:blipFill>
        <p:spPr bwMode="auto">
          <a:xfrm>
            <a:off x="3" y="0"/>
            <a:ext cx="609597"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bg/>
                                          </p:spTgt>
                                        </p:tgtEl>
                                        <p:attrNameLst>
                                          <p:attrName>style.visibility</p:attrName>
                                        </p:attrNameLst>
                                      </p:cBhvr>
                                      <p:to>
                                        <p:strVal val="visible"/>
                                      </p:to>
                                    </p:set>
                                    <p:anim calcmode="lin" valueType="num">
                                      <p:cBhvr additive="base">
                                        <p:cTn id="19" dur="500" fill="hold"/>
                                        <p:tgtEl>
                                          <p:spTgt spid="6">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6">
                                            <p:bg/>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additive="base">
                                        <p:cTn id="2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 calcmode="lin" valueType="num">
                                      <p:cBhvr additive="base">
                                        <p:cTn id="2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additive="base">
                                        <p:cTn id="3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uiExpand="1" build="p"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CS" b="1" dirty="0" smtClean="0">
                <a:ln>
                  <a:solidFill>
                    <a:sysClr val="windowText" lastClr="000000"/>
                  </a:solidFill>
                </a:ln>
                <a:latin typeface="Cambria" pitchFamily="18" charset="0"/>
              </a:rPr>
              <a:t>Netačan odgovor (3)</a:t>
            </a:r>
          </a:p>
        </p:txBody>
      </p:sp>
      <p:sp>
        <p:nvSpPr>
          <p:cNvPr id="3" name="Content Placeholder 2"/>
          <p:cNvSpPr>
            <a:spLocks noGrp="1"/>
          </p:cNvSpPr>
          <p:nvPr>
            <p:ph idx="1"/>
          </p:nvPr>
        </p:nvSpPr>
        <p:spPr>
          <a:xfrm>
            <a:off x="838200" y="1600201"/>
            <a:ext cx="7772400" cy="1676399"/>
          </a:xfrm>
        </p:spPr>
        <p:txBody>
          <a:bodyPr>
            <a:normAutofit/>
          </a:bodyPr>
          <a:lstStyle/>
          <a:p>
            <a:pPr marL="0" indent="0">
              <a:buNone/>
            </a:pPr>
            <a:r>
              <a:rPr lang="sr-Latn-CS" sz="2200" dirty="0" smtClean="0">
                <a:latin typeface="Cambria" pitchFamily="18" charset="0"/>
              </a:rPr>
              <a:t>Na osnovu fotografije </a:t>
            </a:r>
            <a:r>
              <a:rPr lang="sr-Latn-CS" sz="2200" b="1" dirty="0" smtClean="0">
                <a:latin typeface="Cambria" pitchFamily="18" charset="0"/>
              </a:rPr>
              <a:t>ne mo</a:t>
            </a:r>
            <a:r>
              <a:rPr lang="en-US" sz="2200" b="1" dirty="0" err="1" smtClean="0">
                <a:latin typeface="Cambria" pitchFamily="18" charset="0"/>
              </a:rPr>
              <a:t>gu</a:t>
            </a:r>
            <a:r>
              <a:rPr lang="sr-Latn-CS" sz="2200" b="1" dirty="0" smtClean="0">
                <a:latin typeface="Cambria" pitchFamily="18" charset="0"/>
              </a:rPr>
              <a:t> </a:t>
            </a:r>
            <a:r>
              <a:rPr lang="sr-Latn-CS" sz="2200" dirty="0" smtClean="0">
                <a:latin typeface="Cambria" pitchFamily="18" charset="0"/>
              </a:rPr>
              <a:t>pouzdano</a:t>
            </a:r>
            <a:r>
              <a:rPr lang="en-US" sz="2200" dirty="0" smtClean="0">
                <a:latin typeface="Cambria" pitchFamily="18" charset="0"/>
              </a:rPr>
              <a:t> da</a:t>
            </a:r>
            <a:r>
              <a:rPr lang="sr-Latn-CS" sz="2200" dirty="0" smtClean="0">
                <a:latin typeface="Cambria" pitchFamily="18" charset="0"/>
              </a:rPr>
              <a:t> zaključe da je Tesla u svojoj mladosti radio kao instruktor plivanja...</a:t>
            </a:r>
          </a:p>
          <a:p>
            <a:pPr marL="0" indent="0">
              <a:spcBef>
                <a:spcPts val="1200"/>
              </a:spcBef>
              <a:buNone/>
            </a:pPr>
            <a:r>
              <a:rPr lang="sr-Latn-CS" sz="2200" b="1" dirty="0" smtClean="0">
                <a:latin typeface="Cambria" pitchFamily="18" charset="0"/>
              </a:rPr>
              <a:t>3. Tumače radnju na fotografiji, odnosno Teslin izgled (22%):</a:t>
            </a:r>
          </a:p>
          <a:p>
            <a:pPr marL="514350" indent="-514350">
              <a:buNone/>
            </a:pPr>
            <a:endParaRPr lang="sr-Latn-CS" sz="2200" b="1" dirty="0" smtClean="0">
              <a:solidFill>
                <a:srgbClr val="002060"/>
              </a:solidFill>
              <a:latin typeface="Cambria" pitchFamily="18" charset="0"/>
            </a:endParaRPr>
          </a:p>
          <a:p>
            <a:pPr marL="514350" indent="-514350">
              <a:buNone/>
            </a:pPr>
            <a:endParaRPr lang="sr-Latn-CS" sz="2000" b="1" dirty="0" smtClean="0">
              <a:solidFill>
                <a:srgbClr val="002060"/>
              </a:solidFill>
              <a:latin typeface="Cambria" pitchFamily="18" charset="0"/>
            </a:endParaRPr>
          </a:p>
          <a:p>
            <a:pPr marL="514350" indent="-514350">
              <a:buNone/>
            </a:pPr>
            <a:endParaRPr lang="sr-Latn-CS" sz="2000" b="1" dirty="0" smtClean="0">
              <a:solidFill>
                <a:srgbClr val="002060"/>
              </a:solidFill>
              <a:latin typeface="Cambria" pitchFamily="18" charset="0"/>
            </a:endParaRPr>
          </a:p>
          <a:p>
            <a:pPr marL="514350" indent="-514350">
              <a:buNone/>
            </a:pPr>
            <a:endParaRPr lang="sr-Latn-CS" sz="2000" b="1" dirty="0">
              <a:solidFill>
                <a:srgbClr val="002060"/>
              </a:solidFill>
              <a:latin typeface="Cambria"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dirty="0"/>
          </a:p>
        </p:txBody>
      </p:sp>
      <p:sp>
        <p:nvSpPr>
          <p:cNvPr id="6" name="TextBox 5"/>
          <p:cNvSpPr txBox="1"/>
          <p:nvPr/>
        </p:nvSpPr>
        <p:spPr>
          <a:xfrm>
            <a:off x="990600" y="3324523"/>
            <a:ext cx="7696200" cy="2923877"/>
          </a:xfrm>
          <a:prstGeom prst="rect">
            <a:avLst/>
          </a:prstGeom>
          <a:solidFill>
            <a:srgbClr val="FFEAA7"/>
          </a:solidFill>
          <a:ln w="38100">
            <a:noFill/>
          </a:ln>
        </p:spPr>
        <p:txBody>
          <a:bodyPr wrap="square" rtlCol="0">
            <a:spAutoFit/>
          </a:bodyPr>
          <a:lstStyle/>
          <a:p>
            <a:pPr marL="174625" indent="-174625">
              <a:spcBef>
                <a:spcPts val="600"/>
              </a:spcBef>
              <a:spcAft>
                <a:spcPts val="600"/>
              </a:spcAft>
              <a:buFont typeface="Arial" pitchFamily="34" charset="0"/>
              <a:buChar char="•"/>
            </a:pPr>
            <a:r>
              <a:rPr lang="sr-Latn-CS" i="1" dirty="0" smtClean="0">
                <a:latin typeface="Arial" pitchFamily="34" charset="0"/>
                <a:cs typeface="Arial" pitchFamily="34" charset="0"/>
              </a:rPr>
              <a:t>Nije bio instruktor plivanja, nego se pravio kao da je instruktor plivanja, kako bi se udvarao mladoj devojci sa slike.</a:t>
            </a:r>
          </a:p>
          <a:p>
            <a:pPr marL="174625" indent="-174625">
              <a:spcBef>
                <a:spcPts val="600"/>
              </a:spcBef>
              <a:spcAft>
                <a:spcPts val="600"/>
              </a:spcAft>
              <a:buFont typeface="Arial" pitchFamily="34" charset="0"/>
              <a:buChar char="•"/>
            </a:pPr>
            <a:r>
              <a:rPr lang="sr-Latn-CS" i="1" dirty="0" smtClean="0">
                <a:latin typeface="Arial" pitchFamily="34" charset="0"/>
                <a:cs typeface="Arial" pitchFamily="34" charset="0"/>
              </a:rPr>
              <a:t>Nikola Tesla na slici leži i gleda u devojku... Po tome ne mogu pouzdano da zaključim da je u svojoj mladosti radio kao instruktor plivanja. Da je na slici neka situacija gde on spašava nekog, mogla bih.</a:t>
            </a:r>
          </a:p>
          <a:p>
            <a:pPr marL="174625" indent="-174625">
              <a:spcBef>
                <a:spcPts val="600"/>
              </a:spcBef>
              <a:spcAft>
                <a:spcPts val="600"/>
              </a:spcAft>
              <a:buFont typeface="Arial" pitchFamily="34" charset="0"/>
              <a:buChar char="•"/>
            </a:pPr>
            <a:r>
              <a:rPr lang="sr-Latn-CS" i="1" dirty="0" smtClean="0">
                <a:latin typeface="Arial" pitchFamily="34" charset="0"/>
                <a:cs typeface="Arial" pitchFamily="34" charset="0"/>
              </a:rPr>
              <a:t>Jer samo priča sa devojkom, ne vidimo da je išta uči...</a:t>
            </a:r>
          </a:p>
          <a:p>
            <a:pPr marL="174625" lvl="0" indent="-174625">
              <a:spcBef>
                <a:spcPts val="600"/>
              </a:spcBef>
              <a:spcAft>
                <a:spcPts val="600"/>
              </a:spcAft>
              <a:buFont typeface="Arial" pitchFamily="34" charset="0"/>
              <a:buChar char="•"/>
            </a:pPr>
            <a:r>
              <a:rPr lang="sr-Latn-CS" i="1" dirty="0" smtClean="0">
                <a:latin typeface="Arial" pitchFamily="34" charset="0"/>
                <a:cs typeface="Arial" pitchFamily="34" charset="0"/>
              </a:rPr>
              <a:t>Tesla na slici ne izgleda kao instruktor plivanja.</a:t>
            </a:r>
          </a:p>
          <a:p>
            <a:pPr marL="174625" indent="-174625">
              <a:spcBef>
                <a:spcPts val="600"/>
              </a:spcBef>
              <a:spcAft>
                <a:spcPts val="600"/>
              </a:spcAft>
              <a:buFont typeface="Arial" pitchFamily="34" charset="0"/>
              <a:buChar char="•"/>
            </a:pPr>
            <a:r>
              <a:rPr lang="sr-Latn-CS" i="1" dirty="0" smtClean="0">
                <a:latin typeface="Arial" pitchFamily="34" charset="0"/>
                <a:cs typeface="Arial" pitchFamily="34" charset="0"/>
              </a:rPr>
              <a:t>Na slici ne izgleda kao da radi svoj posao... Muva ovu devojku...</a:t>
            </a:r>
          </a:p>
        </p:txBody>
      </p:sp>
      <p:pic>
        <p:nvPicPr>
          <p:cNvPr id="8" name="Picture 2"/>
          <p:cNvPicPr>
            <a:picLocks noChangeAspect="1" noChangeArrowheads="1"/>
          </p:cNvPicPr>
          <p:nvPr/>
        </p:nvPicPr>
        <p:blipFill>
          <a:blip r:embed="rId3" cstate="print">
            <a:lum bright="20000" contrast="40000"/>
          </a:blip>
          <a:srcRect/>
          <a:stretch>
            <a:fillRect/>
          </a:stretch>
        </p:blipFill>
        <p:spPr bwMode="auto">
          <a:xfrm>
            <a:off x="3" y="0"/>
            <a:ext cx="609597"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bg/>
                                          </p:spTgt>
                                        </p:tgtEl>
                                        <p:attrNameLst>
                                          <p:attrName>style.visibility</p:attrName>
                                        </p:attrNameLst>
                                      </p:cBhvr>
                                      <p:to>
                                        <p:strVal val="visible"/>
                                      </p:to>
                                    </p:set>
                                    <p:anim calcmode="lin" valueType="num">
                                      <p:cBhvr additive="base">
                                        <p:cTn id="19" dur="500" fill="hold"/>
                                        <p:tgtEl>
                                          <p:spTgt spid="6">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6">
                                            <p:bg/>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additive="base">
                                        <p:cTn id="2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 calcmode="lin" valueType="num">
                                      <p:cBhvr additive="base">
                                        <p:cTn id="2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 calcmode="lin" valueType="num">
                                      <p:cBhvr additive="base">
                                        <p:cTn id="3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anim calcmode="lin" valueType="num">
                                      <p:cBhvr additive="base">
                                        <p:cTn id="4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 calcmode="lin" valueType="num">
                                      <p:cBhvr additive="base">
                                        <p:cTn id="4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uiExpand="1"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CS" b="1" dirty="0" smtClean="0">
                <a:ln>
                  <a:solidFill>
                    <a:sysClr val="windowText" lastClr="000000"/>
                  </a:solidFill>
                </a:ln>
                <a:latin typeface="Cambria" pitchFamily="18" charset="0"/>
              </a:rPr>
              <a:t>Delimično tačan odgovor (1)</a:t>
            </a:r>
          </a:p>
        </p:txBody>
      </p:sp>
      <p:sp>
        <p:nvSpPr>
          <p:cNvPr id="3" name="Content Placeholder 2"/>
          <p:cNvSpPr>
            <a:spLocks noGrp="1"/>
          </p:cNvSpPr>
          <p:nvPr>
            <p:ph idx="1"/>
          </p:nvPr>
        </p:nvSpPr>
        <p:spPr>
          <a:xfrm>
            <a:off x="838200" y="1600201"/>
            <a:ext cx="7772400" cy="1981200"/>
          </a:xfrm>
        </p:spPr>
        <p:txBody>
          <a:bodyPr>
            <a:normAutofit/>
          </a:bodyPr>
          <a:lstStyle/>
          <a:p>
            <a:pPr marL="0" indent="0">
              <a:buNone/>
            </a:pPr>
            <a:r>
              <a:rPr lang="sr-Latn-CS" sz="2200" dirty="0" smtClean="0">
                <a:latin typeface="Cambria" pitchFamily="18" charset="0"/>
              </a:rPr>
              <a:t>Na osnovu fotografije </a:t>
            </a:r>
            <a:r>
              <a:rPr lang="sr-Latn-CS" sz="2200" b="1" dirty="0" smtClean="0">
                <a:latin typeface="Cambria" pitchFamily="18" charset="0"/>
              </a:rPr>
              <a:t>ne mogu</a:t>
            </a:r>
            <a:r>
              <a:rPr lang="sr-Latn-CS" sz="2200" dirty="0" smtClean="0">
                <a:latin typeface="Cambria" pitchFamily="18" charset="0"/>
              </a:rPr>
              <a:t> pouzdano</a:t>
            </a:r>
            <a:r>
              <a:rPr lang="en-US" sz="2200" dirty="0" smtClean="0">
                <a:latin typeface="Cambria" pitchFamily="18" charset="0"/>
              </a:rPr>
              <a:t> da</a:t>
            </a:r>
            <a:r>
              <a:rPr lang="sr-Latn-CS" sz="2200" dirty="0" smtClean="0">
                <a:latin typeface="Cambria" pitchFamily="18" charset="0"/>
              </a:rPr>
              <a:t> zaključe da je Tesla u svojoj mladosti radio kao instruktor plivanja...</a:t>
            </a:r>
          </a:p>
          <a:p>
            <a:pPr marL="0" indent="0">
              <a:spcBef>
                <a:spcPts val="1200"/>
              </a:spcBef>
              <a:buNone/>
            </a:pPr>
            <a:r>
              <a:rPr lang="sr-Latn-CS" sz="2200" b="1" dirty="0" smtClean="0">
                <a:latin typeface="Cambria" pitchFamily="18" charset="0"/>
              </a:rPr>
              <a:t>1. Ne dovode u pitanje identitet Tesle, ali dovode u pitanje podatak da se bavio poslom instruktora plivanja:</a:t>
            </a:r>
          </a:p>
          <a:p>
            <a:pPr marL="514350" indent="-514350">
              <a:buNone/>
            </a:pPr>
            <a:endParaRPr lang="sr-Latn-CS" sz="2400" b="1" dirty="0" smtClean="0">
              <a:solidFill>
                <a:srgbClr val="002060"/>
              </a:solidFill>
              <a:latin typeface="Cambria" pitchFamily="18" charset="0"/>
            </a:endParaRPr>
          </a:p>
          <a:p>
            <a:pPr marL="514350" indent="-514350">
              <a:buNone/>
            </a:pPr>
            <a:endParaRPr lang="sr-Latn-CS" sz="2400" b="1" dirty="0" smtClean="0">
              <a:solidFill>
                <a:srgbClr val="002060"/>
              </a:solidFill>
              <a:latin typeface="Cambria" pitchFamily="18" charset="0"/>
            </a:endParaRPr>
          </a:p>
          <a:p>
            <a:pPr marL="514350" indent="-514350">
              <a:buNone/>
            </a:pPr>
            <a:endParaRPr lang="sr-Latn-CS" sz="2400" b="1" dirty="0">
              <a:solidFill>
                <a:srgbClr val="002060"/>
              </a:solidFill>
              <a:latin typeface="Cambria"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46</a:t>
            </a:fld>
            <a:endParaRPr lang="en-US" dirty="0"/>
          </a:p>
        </p:txBody>
      </p:sp>
      <p:sp>
        <p:nvSpPr>
          <p:cNvPr id="6" name="TextBox 5"/>
          <p:cNvSpPr txBox="1"/>
          <p:nvPr/>
        </p:nvSpPr>
        <p:spPr>
          <a:xfrm>
            <a:off x="914400" y="3810000"/>
            <a:ext cx="7772400" cy="2062103"/>
          </a:xfrm>
          <a:prstGeom prst="rect">
            <a:avLst/>
          </a:prstGeom>
          <a:solidFill>
            <a:srgbClr val="FFEAA7"/>
          </a:solidFill>
          <a:ln>
            <a:noFill/>
          </a:ln>
        </p:spPr>
        <p:txBody>
          <a:bodyPr wrap="square" rtlCol="0">
            <a:spAutoFit/>
          </a:bodyPr>
          <a:lstStyle/>
          <a:p>
            <a:pPr marL="174625" lvl="0" indent="-174625">
              <a:spcBef>
                <a:spcPts val="600"/>
              </a:spcBef>
              <a:spcAft>
                <a:spcPts val="600"/>
              </a:spcAft>
              <a:buFont typeface="Arial" pitchFamily="34" charset="0"/>
              <a:buChar char="•"/>
            </a:pPr>
            <a:r>
              <a:rPr lang="sr-Latn-CS" i="1" dirty="0" smtClean="0">
                <a:latin typeface="Arial" pitchFamily="34" charset="0"/>
                <a:cs typeface="Arial" pitchFamily="34" charset="0"/>
              </a:rPr>
              <a:t>Na osnovu toga što je on na plaži  i što je neko napisao da je on instruktor, ne znači da on to i jeste.  </a:t>
            </a:r>
          </a:p>
          <a:p>
            <a:pPr marL="174625" lvl="0" indent="-174625">
              <a:spcBef>
                <a:spcPts val="600"/>
              </a:spcBef>
              <a:spcAft>
                <a:spcPts val="600"/>
              </a:spcAft>
              <a:buFont typeface="Arial" pitchFamily="34" charset="0"/>
              <a:buChar char="•"/>
            </a:pPr>
            <a:r>
              <a:rPr lang="sr-Latn-CS" i="1" dirty="0" smtClean="0">
                <a:latin typeface="Arial" pitchFamily="34" charset="0"/>
                <a:cs typeface="Arial" pitchFamily="34" charset="0"/>
              </a:rPr>
              <a:t>Iako mu na majici  piše instruktor plivanja, ne mora da znači da je to istina.</a:t>
            </a:r>
          </a:p>
          <a:p>
            <a:pPr marL="174625" lvl="0" indent="-174625">
              <a:spcBef>
                <a:spcPts val="600"/>
              </a:spcBef>
              <a:spcAft>
                <a:spcPts val="600"/>
              </a:spcAft>
              <a:buFont typeface="Arial" pitchFamily="34" charset="0"/>
              <a:buChar char="•"/>
            </a:pPr>
            <a:r>
              <a:rPr lang="sr-Latn-CS" i="1" dirty="0" smtClean="0">
                <a:latin typeface="Arial" pitchFamily="34" charset="0"/>
                <a:cs typeface="Arial" pitchFamily="34" charset="0"/>
              </a:rPr>
              <a:t>Nosi majicu instruktora plivanja, ali ne znači da je to bio, možda je neka šala.</a:t>
            </a:r>
          </a:p>
        </p:txBody>
      </p:sp>
      <p:pic>
        <p:nvPicPr>
          <p:cNvPr id="8" name="Picture 2"/>
          <p:cNvPicPr>
            <a:picLocks noChangeAspect="1" noChangeArrowheads="1"/>
          </p:cNvPicPr>
          <p:nvPr/>
        </p:nvPicPr>
        <p:blipFill>
          <a:blip r:embed="rId3" cstate="print">
            <a:lum bright="20000" contrast="40000"/>
          </a:blip>
          <a:srcRect/>
          <a:stretch>
            <a:fillRect/>
          </a:stretch>
        </p:blipFill>
        <p:spPr bwMode="auto">
          <a:xfrm>
            <a:off x="3" y="0"/>
            <a:ext cx="609597"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bg/>
                                          </p:spTgt>
                                        </p:tgtEl>
                                        <p:attrNameLst>
                                          <p:attrName>style.visibility</p:attrName>
                                        </p:attrNameLst>
                                      </p:cBhvr>
                                      <p:to>
                                        <p:strVal val="visible"/>
                                      </p:to>
                                    </p:set>
                                    <p:anim calcmode="lin" valueType="num">
                                      <p:cBhvr additive="base">
                                        <p:cTn id="19" dur="500" fill="hold"/>
                                        <p:tgtEl>
                                          <p:spTgt spid="6">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6">
                                            <p:bg/>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additive="base">
                                        <p:cTn id="2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 calcmode="lin" valueType="num">
                                      <p:cBhvr additive="base">
                                        <p:cTn id="2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 calcmode="lin" valueType="num">
                                      <p:cBhvr additive="base">
                                        <p:cTn id="3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CS" b="1" dirty="0" smtClean="0">
                <a:ln>
                  <a:solidFill>
                    <a:sysClr val="windowText" lastClr="000000"/>
                  </a:solidFill>
                </a:ln>
                <a:latin typeface="Cambria" pitchFamily="18" charset="0"/>
              </a:rPr>
              <a:t>Delimično tačan odgovor (2)</a:t>
            </a:r>
          </a:p>
        </p:txBody>
      </p:sp>
      <p:sp>
        <p:nvSpPr>
          <p:cNvPr id="3" name="Content Placeholder 2"/>
          <p:cNvSpPr>
            <a:spLocks noGrp="1"/>
          </p:cNvSpPr>
          <p:nvPr>
            <p:ph idx="1"/>
          </p:nvPr>
        </p:nvSpPr>
        <p:spPr>
          <a:xfrm>
            <a:off x="838200" y="1600201"/>
            <a:ext cx="7772400" cy="1981200"/>
          </a:xfrm>
        </p:spPr>
        <p:txBody>
          <a:bodyPr>
            <a:normAutofit/>
          </a:bodyPr>
          <a:lstStyle/>
          <a:p>
            <a:pPr marL="0" indent="0">
              <a:buNone/>
            </a:pPr>
            <a:r>
              <a:rPr lang="sr-Latn-CS" sz="2200" dirty="0" smtClean="0">
                <a:latin typeface="Cambria" pitchFamily="18" charset="0"/>
              </a:rPr>
              <a:t>Na osnovu fotografije </a:t>
            </a:r>
            <a:r>
              <a:rPr lang="sr-Latn-CS" sz="2200" b="1" dirty="0" smtClean="0">
                <a:latin typeface="Cambria" pitchFamily="18" charset="0"/>
              </a:rPr>
              <a:t>ne mogu </a:t>
            </a:r>
            <a:r>
              <a:rPr lang="sr-Latn-CS" sz="2200" dirty="0" smtClean="0">
                <a:latin typeface="Cambria" pitchFamily="18" charset="0"/>
              </a:rPr>
              <a:t>pouzdano</a:t>
            </a:r>
            <a:r>
              <a:rPr lang="en-US" sz="2200" dirty="0" smtClean="0">
                <a:latin typeface="Cambria" pitchFamily="18" charset="0"/>
              </a:rPr>
              <a:t> da</a:t>
            </a:r>
            <a:r>
              <a:rPr lang="sr-Latn-CS" sz="2200" dirty="0" smtClean="0">
                <a:latin typeface="Cambria" pitchFamily="18" charset="0"/>
              </a:rPr>
              <a:t> zaključe da je Tesla u svojoj mladosti radio kao instruktor plivanja...</a:t>
            </a:r>
          </a:p>
          <a:p>
            <a:pPr marL="0" indent="0">
              <a:spcBef>
                <a:spcPts val="1200"/>
              </a:spcBef>
              <a:buNone/>
            </a:pPr>
            <a:r>
              <a:rPr lang="sr-Latn-CS" sz="2200" b="1" dirty="0" smtClean="0">
                <a:latin typeface="Cambria" pitchFamily="18" charset="0"/>
              </a:rPr>
              <a:t>2. Ne dovode u pitanje identitet Nikole Tesle, ali dovode u pitanje samu fotografiju (njene karakteristike):</a:t>
            </a:r>
          </a:p>
          <a:p>
            <a:pPr marL="514350" indent="-514350">
              <a:buNone/>
            </a:pPr>
            <a:endParaRPr lang="sr-Latn-CS" sz="2400" b="1" dirty="0" smtClean="0">
              <a:solidFill>
                <a:srgbClr val="002060"/>
              </a:solidFill>
              <a:latin typeface="Cambria" pitchFamily="18" charset="0"/>
            </a:endParaRPr>
          </a:p>
          <a:p>
            <a:pPr marL="514350" indent="-514350">
              <a:buNone/>
            </a:pPr>
            <a:endParaRPr lang="sr-Latn-CS" sz="2400" b="1" dirty="0" smtClean="0">
              <a:solidFill>
                <a:srgbClr val="002060"/>
              </a:solidFill>
              <a:latin typeface="Cambria" pitchFamily="18" charset="0"/>
            </a:endParaRPr>
          </a:p>
          <a:p>
            <a:pPr marL="514350" indent="-514350">
              <a:buNone/>
            </a:pPr>
            <a:endParaRPr lang="sr-Latn-CS" sz="2400" b="1" dirty="0">
              <a:solidFill>
                <a:srgbClr val="002060"/>
              </a:solidFill>
              <a:latin typeface="Cambria"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dirty="0"/>
          </a:p>
        </p:txBody>
      </p:sp>
      <p:sp>
        <p:nvSpPr>
          <p:cNvPr id="6" name="TextBox 5"/>
          <p:cNvSpPr txBox="1"/>
          <p:nvPr/>
        </p:nvSpPr>
        <p:spPr>
          <a:xfrm>
            <a:off x="914400" y="3810000"/>
            <a:ext cx="7772400" cy="800219"/>
          </a:xfrm>
          <a:prstGeom prst="rect">
            <a:avLst/>
          </a:prstGeom>
          <a:solidFill>
            <a:srgbClr val="FFEAA7"/>
          </a:solidFill>
          <a:ln>
            <a:noFill/>
          </a:ln>
        </p:spPr>
        <p:txBody>
          <a:bodyPr wrap="square" rtlCol="0">
            <a:spAutoFit/>
          </a:bodyPr>
          <a:lstStyle/>
          <a:p>
            <a:pPr marL="174625" indent="-174625">
              <a:spcBef>
                <a:spcPts val="600"/>
              </a:spcBef>
              <a:spcAft>
                <a:spcPts val="600"/>
              </a:spcAft>
              <a:buFont typeface="Arial" pitchFamily="34" charset="0"/>
              <a:buChar char="•"/>
            </a:pPr>
            <a:r>
              <a:rPr lang="sr-Latn-CS" i="1" dirty="0" smtClean="0">
                <a:latin typeface="Arial" pitchFamily="34" charset="0"/>
                <a:cs typeface="Arial" pitchFamily="34" charset="0"/>
              </a:rPr>
              <a:t>Po mom mišljenju, kvalitet slike je previše dobar za to vreme.</a:t>
            </a:r>
          </a:p>
          <a:p>
            <a:pPr marL="174625" indent="-174625">
              <a:spcBef>
                <a:spcPts val="600"/>
              </a:spcBef>
              <a:spcAft>
                <a:spcPts val="600"/>
              </a:spcAft>
              <a:buFont typeface="Arial" pitchFamily="34" charset="0"/>
              <a:buChar char="•"/>
            </a:pPr>
            <a:r>
              <a:rPr lang="sr-Latn-CS" i="1" dirty="0" smtClean="0">
                <a:latin typeface="Arial" pitchFamily="34" charset="0"/>
                <a:cs typeface="Arial" pitchFamily="34" charset="0"/>
              </a:rPr>
              <a:t>Ne može se zaključiti na osnovu ove slike.</a:t>
            </a:r>
          </a:p>
        </p:txBody>
      </p:sp>
      <p:pic>
        <p:nvPicPr>
          <p:cNvPr id="8" name="Picture 2"/>
          <p:cNvPicPr>
            <a:picLocks noChangeAspect="1" noChangeArrowheads="1"/>
          </p:cNvPicPr>
          <p:nvPr/>
        </p:nvPicPr>
        <p:blipFill>
          <a:blip r:embed="rId3" cstate="print">
            <a:lum bright="20000" contrast="40000"/>
          </a:blip>
          <a:srcRect/>
          <a:stretch>
            <a:fillRect/>
          </a:stretch>
        </p:blipFill>
        <p:spPr bwMode="auto">
          <a:xfrm>
            <a:off x="3" y="0"/>
            <a:ext cx="609597"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bg/>
                                          </p:spTgt>
                                        </p:tgtEl>
                                        <p:attrNameLst>
                                          <p:attrName>style.visibility</p:attrName>
                                        </p:attrNameLst>
                                      </p:cBhvr>
                                      <p:to>
                                        <p:strVal val="visible"/>
                                      </p:to>
                                    </p:set>
                                    <p:anim calcmode="lin" valueType="num">
                                      <p:cBhvr additive="base">
                                        <p:cTn id="19" dur="500" fill="hold"/>
                                        <p:tgtEl>
                                          <p:spTgt spid="6">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6">
                                            <p:bg/>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additive="base">
                                        <p:cTn id="2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 calcmode="lin" valueType="num">
                                      <p:cBhvr additive="base">
                                        <p:cTn id="2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CS" b="1" dirty="0" smtClean="0">
                <a:ln>
                  <a:solidFill>
                    <a:sysClr val="windowText" lastClr="000000"/>
                  </a:solidFill>
                </a:ln>
                <a:latin typeface="Cambria" pitchFamily="18" charset="0"/>
              </a:rPr>
              <a:t>Delimično tačan odgovor (3)</a:t>
            </a:r>
          </a:p>
        </p:txBody>
      </p:sp>
      <p:sp>
        <p:nvSpPr>
          <p:cNvPr id="3" name="Content Placeholder 2"/>
          <p:cNvSpPr>
            <a:spLocks noGrp="1"/>
          </p:cNvSpPr>
          <p:nvPr>
            <p:ph idx="1"/>
          </p:nvPr>
        </p:nvSpPr>
        <p:spPr>
          <a:xfrm>
            <a:off x="838200" y="1600201"/>
            <a:ext cx="7848600" cy="1981200"/>
          </a:xfrm>
        </p:spPr>
        <p:txBody>
          <a:bodyPr>
            <a:normAutofit/>
          </a:bodyPr>
          <a:lstStyle/>
          <a:p>
            <a:pPr marL="0" indent="0">
              <a:buNone/>
            </a:pPr>
            <a:r>
              <a:rPr lang="sr-Latn-CS" sz="2200" dirty="0" smtClean="0">
                <a:latin typeface="Cambria" pitchFamily="18" charset="0"/>
              </a:rPr>
              <a:t>Na osnovu fotografije </a:t>
            </a:r>
            <a:r>
              <a:rPr lang="sr-Latn-CS" sz="2200" b="1" dirty="0" smtClean="0">
                <a:latin typeface="Cambria" pitchFamily="18" charset="0"/>
              </a:rPr>
              <a:t>ne mogu </a:t>
            </a:r>
            <a:r>
              <a:rPr lang="sr-Latn-CS" sz="2200" dirty="0" smtClean="0">
                <a:latin typeface="Cambria" pitchFamily="18" charset="0"/>
              </a:rPr>
              <a:t>pouzdano</a:t>
            </a:r>
            <a:r>
              <a:rPr lang="en-US" sz="2200" dirty="0" smtClean="0">
                <a:latin typeface="Cambria" pitchFamily="18" charset="0"/>
              </a:rPr>
              <a:t> da</a:t>
            </a:r>
            <a:r>
              <a:rPr lang="sr-Latn-CS" sz="2200" dirty="0" smtClean="0">
                <a:latin typeface="Cambria" pitchFamily="18" charset="0"/>
              </a:rPr>
              <a:t> zaključe da je Tesla u svojoj mladosti radio kao instruktor plivanja...</a:t>
            </a:r>
          </a:p>
          <a:p>
            <a:pPr marL="0" indent="0">
              <a:spcBef>
                <a:spcPts val="1200"/>
              </a:spcBef>
              <a:buNone/>
            </a:pPr>
            <a:r>
              <a:rPr lang="sr-Latn-CS" sz="2200" b="1" dirty="0" smtClean="0">
                <a:latin typeface="Cambria" pitchFamily="18" charset="0"/>
              </a:rPr>
              <a:t>3. Pozivaju se na prethodno znanje ili lično iskustvo u vezi sa temom (4%):</a:t>
            </a:r>
          </a:p>
          <a:p>
            <a:pPr marL="514350" indent="-514350">
              <a:buNone/>
            </a:pPr>
            <a:endParaRPr lang="sr-Latn-CS" sz="2400" b="1" dirty="0" smtClean="0">
              <a:solidFill>
                <a:srgbClr val="002060"/>
              </a:solidFill>
              <a:latin typeface="Cambria" pitchFamily="18" charset="0"/>
            </a:endParaRPr>
          </a:p>
          <a:p>
            <a:pPr marL="514350" indent="-514350">
              <a:buNone/>
            </a:pPr>
            <a:endParaRPr lang="sr-Latn-CS" sz="2400" b="1" dirty="0" smtClean="0">
              <a:solidFill>
                <a:srgbClr val="002060"/>
              </a:solidFill>
              <a:latin typeface="Cambria" pitchFamily="18" charset="0"/>
            </a:endParaRPr>
          </a:p>
          <a:p>
            <a:pPr marL="514350" indent="-514350">
              <a:buNone/>
            </a:pPr>
            <a:endParaRPr lang="sr-Latn-CS" sz="2400" b="1" dirty="0">
              <a:solidFill>
                <a:srgbClr val="002060"/>
              </a:solidFill>
              <a:latin typeface="Cambria"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dirty="0"/>
          </a:p>
        </p:txBody>
      </p:sp>
      <p:sp>
        <p:nvSpPr>
          <p:cNvPr id="6" name="TextBox 5"/>
          <p:cNvSpPr txBox="1"/>
          <p:nvPr/>
        </p:nvSpPr>
        <p:spPr>
          <a:xfrm>
            <a:off x="914400" y="3810000"/>
            <a:ext cx="7772400" cy="1077218"/>
          </a:xfrm>
          <a:prstGeom prst="rect">
            <a:avLst/>
          </a:prstGeom>
          <a:solidFill>
            <a:srgbClr val="FFEAA7"/>
          </a:solidFill>
          <a:ln>
            <a:noFill/>
          </a:ln>
        </p:spPr>
        <p:txBody>
          <a:bodyPr wrap="square" rtlCol="0">
            <a:spAutoFit/>
          </a:bodyPr>
          <a:lstStyle/>
          <a:p>
            <a:pPr marL="174625" indent="-174625">
              <a:spcBef>
                <a:spcPts val="600"/>
              </a:spcBef>
              <a:spcAft>
                <a:spcPts val="600"/>
              </a:spcAft>
              <a:buFont typeface="Arial" pitchFamily="34" charset="0"/>
              <a:buChar char="•"/>
            </a:pPr>
            <a:r>
              <a:rPr lang="sr-Latn-CS" i="1" dirty="0" smtClean="0">
                <a:latin typeface="Arial" pitchFamily="34" charset="0"/>
                <a:cs typeface="Arial" pitchFamily="34" charset="0"/>
              </a:rPr>
              <a:t>Ne mogu pouzdano da zaključim, jer ranije nikad nisam pročitao to u vezi Nikole Tesle.</a:t>
            </a:r>
          </a:p>
          <a:p>
            <a:pPr marL="174625" lvl="0" indent="-174625">
              <a:spcBef>
                <a:spcPts val="600"/>
              </a:spcBef>
              <a:spcAft>
                <a:spcPts val="600"/>
              </a:spcAft>
              <a:buFont typeface="Arial" pitchFamily="34" charset="0"/>
              <a:buChar char="•"/>
            </a:pPr>
            <a:r>
              <a:rPr lang="sr-Latn-CS" i="1" dirty="0" smtClean="0">
                <a:latin typeface="Arial" pitchFamily="34" charset="0"/>
                <a:cs typeface="Arial" pitchFamily="34" charset="0"/>
              </a:rPr>
              <a:t>Mislim da Tesla nije imao vremena da bude instruktor plivanja.</a:t>
            </a:r>
          </a:p>
        </p:txBody>
      </p:sp>
      <p:pic>
        <p:nvPicPr>
          <p:cNvPr id="8" name="Picture 2"/>
          <p:cNvPicPr>
            <a:picLocks noChangeAspect="1" noChangeArrowheads="1"/>
          </p:cNvPicPr>
          <p:nvPr/>
        </p:nvPicPr>
        <p:blipFill>
          <a:blip r:embed="rId3" cstate="print">
            <a:lum bright="20000" contrast="40000"/>
          </a:blip>
          <a:srcRect/>
          <a:stretch>
            <a:fillRect/>
          </a:stretch>
        </p:blipFill>
        <p:spPr bwMode="auto">
          <a:xfrm>
            <a:off x="3" y="0"/>
            <a:ext cx="609597"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bg/>
                                          </p:spTgt>
                                        </p:tgtEl>
                                        <p:attrNameLst>
                                          <p:attrName>style.visibility</p:attrName>
                                        </p:attrNameLst>
                                      </p:cBhvr>
                                      <p:to>
                                        <p:strVal val="visible"/>
                                      </p:to>
                                    </p:set>
                                    <p:anim calcmode="lin" valueType="num">
                                      <p:cBhvr additive="base">
                                        <p:cTn id="19" dur="500" fill="hold"/>
                                        <p:tgtEl>
                                          <p:spTgt spid="6">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6">
                                            <p:bg/>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additive="base">
                                        <p:cTn id="2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 calcmode="lin" valueType="num">
                                      <p:cBhvr additive="base">
                                        <p:cTn id="2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CS" b="1" dirty="0" smtClean="0">
                <a:ln>
                  <a:solidFill>
                    <a:sysClr val="windowText" lastClr="000000"/>
                  </a:solidFill>
                </a:ln>
                <a:latin typeface="Cambria" pitchFamily="18" charset="0"/>
              </a:rPr>
              <a:t>Potpuno tačan odgovor (1)</a:t>
            </a:r>
          </a:p>
        </p:txBody>
      </p:sp>
      <p:sp>
        <p:nvSpPr>
          <p:cNvPr id="3" name="Content Placeholder 2"/>
          <p:cNvSpPr>
            <a:spLocks noGrp="1"/>
          </p:cNvSpPr>
          <p:nvPr>
            <p:ph idx="1"/>
          </p:nvPr>
        </p:nvSpPr>
        <p:spPr>
          <a:xfrm>
            <a:off x="838200" y="1600201"/>
            <a:ext cx="7696200" cy="1371599"/>
          </a:xfrm>
        </p:spPr>
        <p:txBody>
          <a:bodyPr>
            <a:normAutofit/>
          </a:bodyPr>
          <a:lstStyle/>
          <a:p>
            <a:pPr marL="0" indent="0">
              <a:buNone/>
            </a:pPr>
            <a:r>
              <a:rPr lang="sr-Latn-CS" sz="2200" dirty="0" smtClean="0">
                <a:latin typeface="Cambria" pitchFamily="18" charset="0"/>
              </a:rPr>
              <a:t>Na osnovu fotografije </a:t>
            </a:r>
            <a:r>
              <a:rPr lang="sr-Latn-CS" sz="2200" b="1" dirty="0" smtClean="0">
                <a:latin typeface="Cambria" pitchFamily="18" charset="0"/>
              </a:rPr>
              <a:t>ne mogu</a:t>
            </a:r>
            <a:r>
              <a:rPr lang="sr-Latn-CS" sz="2200" dirty="0" smtClean="0">
                <a:latin typeface="Cambria" pitchFamily="18" charset="0"/>
              </a:rPr>
              <a:t> pouzdano</a:t>
            </a:r>
            <a:r>
              <a:rPr lang="en-US" sz="2200" dirty="0" smtClean="0">
                <a:latin typeface="Cambria" pitchFamily="18" charset="0"/>
              </a:rPr>
              <a:t> da</a:t>
            </a:r>
            <a:r>
              <a:rPr lang="sr-Latn-CS" sz="2200" dirty="0" smtClean="0">
                <a:latin typeface="Cambria" pitchFamily="18" charset="0"/>
              </a:rPr>
              <a:t> zaključe da je Tesla u svojoj mladosti radio kao instruktor plivanja...</a:t>
            </a:r>
          </a:p>
          <a:p>
            <a:pPr marL="0" indent="0">
              <a:spcBef>
                <a:spcPts val="1200"/>
              </a:spcBef>
              <a:buNone/>
            </a:pPr>
            <a:r>
              <a:rPr lang="sr-Latn-CS" sz="2200" b="1" dirty="0" smtClean="0">
                <a:latin typeface="Cambria" pitchFamily="18" charset="0"/>
              </a:rPr>
              <a:t>1. Dovode u pitanje izvor ili autora fotografije (4%):</a:t>
            </a:r>
          </a:p>
          <a:p>
            <a:pPr marL="514350" indent="-514350">
              <a:buNone/>
            </a:pPr>
            <a:endParaRPr lang="sr-Latn-CS" sz="2400" b="1" dirty="0" smtClean="0">
              <a:solidFill>
                <a:srgbClr val="002060"/>
              </a:solidFill>
              <a:latin typeface="Cambria" pitchFamily="18" charset="0"/>
            </a:endParaRPr>
          </a:p>
          <a:p>
            <a:pPr marL="514350" indent="-514350">
              <a:buNone/>
            </a:pPr>
            <a:endParaRPr lang="sr-Latn-CS" sz="2400" b="1" dirty="0" smtClean="0">
              <a:solidFill>
                <a:srgbClr val="002060"/>
              </a:solidFill>
              <a:latin typeface="Cambria" pitchFamily="18" charset="0"/>
            </a:endParaRPr>
          </a:p>
          <a:p>
            <a:pPr marL="514350" indent="-514350">
              <a:buNone/>
            </a:pPr>
            <a:endParaRPr lang="sr-Latn-CS" sz="2400" b="1" dirty="0">
              <a:solidFill>
                <a:srgbClr val="002060"/>
              </a:solidFill>
              <a:latin typeface="Cambria"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49</a:t>
            </a:fld>
            <a:endParaRPr lang="en-US" dirty="0"/>
          </a:p>
        </p:txBody>
      </p:sp>
      <p:sp>
        <p:nvSpPr>
          <p:cNvPr id="6" name="TextBox 5"/>
          <p:cNvSpPr txBox="1"/>
          <p:nvPr/>
        </p:nvSpPr>
        <p:spPr>
          <a:xfrm>
            <a:off x="914400" y="3352800"/>
            <a:ext cx="7543800" cy="2369880"/>
          </a:xfrm>
          <a:prstGeom prst="rect">
            <a:avLst/>
          </a:prstGeom>
          <a:solidFill>
            <a:srgbClr val="FFEAA7"/>
          </a:solidFill>
          <a:ln>
            <a:noFill/>
          </a:ln>
        </p:spPr>
        <p:txBody>
          <a:bodyPr wrap="square" rtlCol="0">
            <a:spAutoFit/>
          </a:bodyPr>
          <a:lstStyle/>
          <a:p>
            <a:pPr marL="174625" indent="-174625">
              <a:spcBef>
                <a:spcPts val="600"/>
              </a:spcBef>
              <a:spcAft>
                <a:spcPts val="600"/>
              </a:spcAft>
              <a:buFont typeface="Arial" pitchFamily="34" charset="0"/>
              <a:buChar char="•"/>
            </a:pPr>
            <a:r>
              <a:rPr lang="sr-Latn-CS" i="1" dirty="0" smtClean="0">
                <a:latin typeface="Arial" pitchFamily="34" charset="0"/>
                <a:cs typeface="Arial" pitchFamily="34" charset="0"/>
              </a:rPr>
              <a:t>Ništa sa fotografije ne pokazuje da je bio instruktor plivanja, potrebno je proveriti informaciju iz autobiografije ili nekih pouzdanih izvora.</a:t>
            </a:r>
          </a:p>
          <a:p>
            <a:pPr marL="174625" indent="-174625">
              <a:spcBef>
                <a:spcPts val="600"/>
              </a:spcBef>
              <a:spcAft>
                <a:spcPts val="600"/>
              </a:spcAft>
              <a:buFont typeface="Arial" pitchFamily="34" charset="0"/>
              <a:buChar char="•"/>
            </a:pPr>
            <a:r>
              <a:rPr lang="sr-Latn-CS" i="1" dirty="0" smtClean="0">
                <a:latin typeface="Arial" pitchFamily="34" charset="0"/>
                <a:cs typeface="Arial" pitchFamily="34" charset="0"/>
              </a:rPr>
              <a:t>Treba imati više informacija, nije dovoljna samo slika!</a:t>
            </a:r>
          </a:p>
          <a:p>
            <a:pPr marL="174625" indent="-174625">
              <a:spcBef>
                <a:spcPts val="600"/>
              </a:spcBef>
              <a:spcAft>
                <a:spcPts val="600"/>
              </a:spcAft>
              <a:buFont typeface="Arial" pitchFamily="34" charset="0"/>
              <a:buChar char="•"/>
            </a:pPr>
            <a:r>
              <a:rPr lang="sr-Latn-CS" i="1" dirty="0" smtClean="0">
                <a:latin typeface="Arial" pitchFamily="34" charset="0"/>
                <a:cs typeface="Arial" pitchFamily="34" charset="0"/>
              </a:rPr>
              <a:t>Slika je stara i mora da se proveri sa kog je sajta.</a:t>
            </a:r>
          </a:p>
          <a:p>
            <a:pPr marL="174625" indent="-174625">
              <a:spcBef>
                <a:spcPts val="600"/>
              </a:spcBef>
              <a:spcAft>
                <a:spcPts val="600"/>
              </a:spcAft>
              <a:buFont typeface="Arial" pitchFamily="34" charset="0"/>
              <a:buChar char="•"/>
            </a:pPr>
            <a:r>
              <a:rPr lang="sr-Latn-CS" i="1" dirty="0" smtClean="0">
                <a:latin typeface="Arial" pitchFamily="34" charset="0"/>
                <a:cs typeface="Arial" pitchFamily="34" charset="0"/>
              </a:rPr>
              <a:t>Nemamo pouzdan izvor...</a:t>
            </a:r>
          </a:p>
          <a:p>
            <a:pPr marL="174625" indent="-174625">
              <a:spcBef>
                <a:spcPts val="600"/>
              </a:spcBef>
              <a:spcAft>
                <a:spcPts val="600"/>
              </a:spcAft>
              <a:buFont typeface="Arial" pitchFamily="34" charset="0"/>
              <a:buChar char="•"/>
            </a:pPr>
            <a:r>
              <a:rPr lang="sr-Latn-CS" i="1" dirty="0" smtClean="0">
                <a:latin typeface="Arial" pitchFamily="34" charset="0"/>
                <a:cs typeface="Arial" pitchFamily="34" charset="0"/>
              </a:rPr>
              <a:t>Nemamo dovoljno pouzdanih informacija.</a:t>
            </a:r>
          </a:p>
        </p:txBody>
      </p:sp>
      <p:pic>
        <p:nvPicPr>
          <p:cNvPr id="8" name="Picture 2"/>
          <p:cNvPicPr>
            <a:picLocks noChangeAspect="1" noChangeArrowheads="1"/>
          </p:cNvPicPr>
          <p:nvPr/>
        </p:nvPicPr>
        <p:blipFill>
          <a:blip r:embed="rId3" cstate="print">
            <a:lum bright="20000" contrast="40000"/>
          </a:blip>
          <a:srcRect/>
          <a:stretch>
            <a:fillRect/>
          </a:stretch>
        </p:blipFill>
        <p:spPr bwMode="auto">
          <a:xfrm>
            <a:off x="3" y="0"/>
            <a:ext cx="609597"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bg/>
                                          </p:spTgt>
                                        </p:tgtEl>
                                        <p:attrNameLst>
                                          <p:attrName>style.visibility</p:attrName>
                                        </p:attrNameLst>
                                      </p:cBhvr>
                                      <p:to>
                                        <p:strVal val="visible"/>
                                      </p:to>
                                    </p:set>
                                    <p:anim calcmode="lin" valueType="num">
                                      <p:cBhvr additive="base">
                                        <p:cTn id="19" dur="500" fill="hold"/>
                                        <p:tgtEl>
                                          <p:spTgt spid="6">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6">
                                            <p:bg/>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additive="base">
                                        <p:cTn id="2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 calcmode="lin" valueType="num">
                                      <p:cBhvr additive="base">
                                        <p:cTn id="2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additive="base">
                                        <p:cTn id="3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 calcmode="lin" valueType="num">
                                      <p:cBhvr additive="base">
                                        <p:cTn id="3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 calcmode="lin" valueType="num">
                                      <p:cBhvr additive="base">
                                        <p:cTn id="4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normAutofit/>
          </a:bodyPr>
          <a:lstStyle/>
          <a:p>
            <a:r>
              <a:rPr lang="sr-Latn-CS" sz="4000" b="1" dirty="0" smtClean="0">
                <a:ln w="12700">
                  <a:solidFill>
                    <a:schemeClr val="tx1"/>
                  </a:solidFill>
                </a:ln>
                <a:latin typeface="Cambria" pitchFamily="18" charset="0"/>
              </a:rPr>
              <a:t>Digitalna pismenost i obrazovanje</a:t>
            </a:r>
          </a:p>
        </p:txBody>
      </p:sp>
      <p:sp>
        <p:nvSpPr>
          <p:cNvPr id="3" name="Content Placeholder 2"/>
          <p:cNvSpPr>
            <a:spLocks noGrp="1"/>
          </p:cNvSpPr>
          <p:nvPr>
            <p:ph idx="1"/>
          </p:nvPr>
        </p:nvSpPr>
        <p:spPr>
          <a:xfrm>
            <a:off x="838200" y="1600202"/>
            <a:ext cx="7848600" cy="4525963"/>
          </a:xfrm>
        </p:spPr>
        <p:txBody>
          <a:bodyPr>
            <a:normAutofit/>
          </a:bodyPr>
          <a:lstStyle/>
          <a:p>
            <a:pPr>
              <a:buFont typeface="Wingdings" pitchFamily="2" charset="2"/>
              <a:buChar char="§"/>
            </a:pPr>
            <a:r>
              <a:rPr lang="sr-Latn-CS" sz="2400" dirty="0" smtClean="0">
                <a:latin typeface="Cambria" pitchFamily="18" charset="0"/>
              </a:rPr>
              <a:t>Jedna od osam </a:t>
            </a:r>
            <a:r>
              <a:rPr lang="sr-Latn-CS" sz="2400" b="1" dirty="0" smtClean="0">
                <a:ln w="12700">
                  <a:noFill/>
                </a:ln>
                <a:latin typeface="Cambria" pitchFamily="18" charset="0"/>
              </a:rPr>
              <a:t>ključnih kompetencija* </a:t>
            </a:r>
            <a:r>
              <a:rPr lang="sr-Latn-CS" sz="2400" dirty="0" smtClean="0">
                <a:solidFill>
                  <a:sysClr val="windowText" lastClr="000000"/>
                </a:solidFill>
                <a:latin typeface="Cambria" pitchFamily="18" charset="0"/>
              </a:rPr>
              <a:t>za celoživotno učenje i aktivno učešće u društvu (</a:t>
            </a:r>
            <a:r>
              <a:rPr lang="sr-Latn-CS" sz="2400" dirty="0" smtClean="0">
                <a:latin typeface="Cambria" pitchFamily="18" charset="0"/>
              </a:rPr>
              <a:t>European Parliament and the Council, 2006)</a:t>
            </a:r>
          </a:p>
          <a:p>
            <a:pPr marL="800100" indent="-442913">
              <a:spcBef>
                <a:spcPts val="1200"/>
              </a:spcBef>
              <a:spcAft>
                <a:spcPts val="600"/>
              </a:spcAft>
              <a:buFont typeface="Courier New" pitchFamily="49" charset="0"/>
              <a:buChar char="o"/>
              <a:tabLst>
                <a:tab pos="628650" algn="l"/>
              </a:tabLst>
            </a:pPr>
            <a:r>
              <a:rPr lang="sr-Latn-CS" sz="2000" dirty="0" smtClean="0">
                <a:latin typeface="Cambria" pitchFamily="18" charset="0"/>
              </a:rPr>
              <a:t>U većini evropskih zemalja integrisana u </a:t>
            </a:r>
            <a:r>
              <a:rPr lang="sr-Latn-CS" sz="2000" b="1" dirty="0" smtClean="0">
                <a:latin typeface="Cambria" pitchFamily="18" charset="0"/>
              </a:rPr>
              <a:t>obavezan nastavni plan i  program </a:t>
            </a:r>
            <a:r>
              <a:rPr lang="sr-Latn-CS" sz="2000" dirty="0" smtClean="0">
                <a:latin typeface="Cambria" pitchFamily="18" charset="0"/>
              </a:rPr>
              <a:t>(od 2006. u Norveškoj), </a:t>
            </a:r>
            <a:r>
              <a:rPr lang="sr-Latn-CS" sz="2000" b="1" dirty="0" smtClean="0">
                <a:latin typeface="Cambria" pitchFamily="18" charset="0"/>
              </a:rPr>
              <a:t>obavezna evaluacija</a:t>
            </a:r>
          </a:p>
          <a:p>
            <a:pPr marL="800100" indent="-442913">
              <a:spcBef>
                <a:spcPts val="600"/>
              </a:spcBef>
              <a:spcAft>
                <a:spcPts val="600"/>
              </a:spcAft>
              <a:buFont typeface="Courier New" pitchFamily="49" charset="0"/>
              <a:buChar char="o"/>
              <a:tabLst>
                <a:tab pos="628650" algn="l"/>
              </a:tabLst>
            </a:pPr>
            <a:r>
              <a:rPr lang="sr-Latn-CS" sz="2000" dirty="0" smtClean="0">
                <a:latin typeface="Cambria" pitchFamily="18" charset="0"/>
              </a:rPr>
              <a:t>Od 2017/2018. jedna od tri tematske oblasti u okviru obaveznog predmeta </a:t>
            </a:r>
            <a:r>
              <a:rPr lang="sr-Latn-CS" sz="2000" b="1" dirty="0" smtClean="0">
                <a:latin typeface="Cambria" pitchFamily="18" charset="0"/>
              </a:rPr>
              <a:t>Informatika i računarstvo </a:t>
            </a:r>
            <a:r>
              <a:rPr lang="sr-Latn-CS" sz="2000" dirty="0" smtClean="0">
                <a:latin typeface="Cambria" pitchFamily="18" charset="0"/>
              </a:rPr>
              <a:t>(5. razred)</a:t>
            </a:r>
            <a:endParaRPr lang="sr-Latn-CS" sz="2400" dirty="0" smtClean="0">
              <a:latin typeface="Cambria" pitchFamily="18" charset="0"/>
            </a:endParaRPr>
          </a:p>
          <a:p>
            <a:pPr marL="365125" indent="-365125">
              <a:spcBef>
                <a:spcPts val="600"/>
              </a:spcBef>
              <a:spcAft>
                <a:spcPts val="600"/>
              </a:spcAft>
              <a:buFont typeface="Wingdings" pitchFamily="2" charset="2"/>
              <a:buChar char="§"/>
              <a:tabLst>
                <a:tab pos="628650" algn="l"/>
              </a:tabLst>
            </a:pPr>
            <a:r>
              <a:rPr lang="sr-Latn-CS" sz="2400" b="1" dirty="0" smtClean="0">
                <a:ln w="12700">
                  <a:noFill/>
                </a:ln>
                <a:latin typeface="Cambria" pitchFamily="18" charset="0"/>
              </a:rPr>
              <a:t>Međupredmetna / transverzalna kompetencija</a:t>
            </a:r>
          </a:p>
          <a:p>
            <a:pPr marL="800100" indent="-442913">
              <a:spcBef>
                <a:spcPts val="600"/>
              </a:spcBef>
              <a:spcAft>
                <a:spcPts val="600"/>
              </a:spcAft>
              <a:buFont typeface="Courier New" pitchFamily="49" charset="0"/>
              <a:buChar char="o"/>
              <a:tabLst>
                <a:tab pos="628650" algn="l"/>
              </a:tabLst>
            </a:pPr>
            <a:r>
              <a:rPr lang="sr-Latn-CS" sz="2000" dirty="0" smtClean="0">
                <a:latin typeface="Cambria" pitchFamily="18" charset="0"/>
              </a:rPr>
              <a:t>U Srbiji 2013. definisani standardi opštih međupredmetnih kompetencija za kraj srednjeg obrazovanja (Zavod za vrednovanje kvaliteta obrazovanja i vaspitanja, 2013)</a:t>
            </a:r>
          </a:p>
          <a:p>
            <a:pPr>
              <a:buFont typeface="Wingdings" pitchFamily="2" charset="2"/>
              <a:buChar char="§"/>
            </a:pPr>
            <a:endParaRPr lang="sr-Latn-CS" sz="2400" dirty="0" smtClean="0">
              <a:latin typeface="Cambria"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dirty="0"/>
          </a:p>
        </p:txBody>
      </p:sp>
      <p:pic>
        <p:nvPicPr>
          <p:cNvPr id="6" name="Picture 2"/>
          <p:cNvPicPr>
            <a:picLocks noChangeAspect="1" noChangeArrowheads="1"/>
          </p:cNvPicPr>
          <p:nvPr/>
        </p:nvPicPr>
        <p:blipFill>
          <a:blip r:embed="rId3" cstate="print">
            <a:lum bright="20000" contrast="40000"/>
          </a:blip>
          <a:srcRect/>
          <a:stretch>
            <a:fillRect/>
          </a:stretch>
        </p:blipFill>
        <p:spPr bwMode="auto">
          <a:xfrm>
            <a:off x="3" y="0"/>
            <a:ext cx="609597"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CS" b="1" dirty="0" smtClean="0">
                <a:ln>
                  <a:solidFill>
                    <a:sysClr val="windowText" lastClr="000000"/>
                  </a:solidFill>
                </a:ln>
                <a:latin typeface="Cambria" pitchFamily="18" charset="0"/>
              </a:rPr>
              <a:t>Potpuno tačan odgovor (2)</a:t>
            </a:r>
          </a:p>
        </p:txBody>
      </p:sp>
      <p:sp>
        <p:nvSpPr>
          <p:cNvPr id="3" name="Content Placeholder 2"/>
          <p:cNvSpPr>
            <a:spLocks noGrp="1"/>
          </p:cNvSpPr>
          <p:nvPr>
            <p:ph idx="1"/>
          </p:nvPr>
        </p:nvSpPr>
        <p:spPr>
          <a:xfrm>
            <a:off x="838200" y="1600200"/>
            <a:ext cx="7772400" cy="1676400"/>
          </a:xfrm>
        </p:spPr>
        <p:txBody>
          <a:bodyPr>
            <a:normAutofit/>
          </a:bodyPr>
          <a:lstStyle/>
          <a:p>
            <a:pPr marL="0" indent="0">
              <a:buNone/>
            </a:pPr>
            <a:r>
              <a:rPr lang="sr-Latn-CS" sz="2200" dirty="0" smtClean="0">
                <a:latin typeface="Cambria" pitchFamily="18" charset="0"/>
              </a:rPr>
              <a:t>Na osnovu fotografije </a:t>
            </a:r>
            <a:r>
              <a:rPr lang="sr-Latn-CS" sz="2200" b="1" dirty="0" smtClean="0">
                <a:latin typeface="Cambria" pitchFamily="18" charset="0"/>
              </a:rPr>
              <a:t>ne mogu</a:t>
            </a:r>
            <a:r>
              <a:rPr lang="sr-Latn-CS" sz="2200" dirty="0" smtClean="0">
                <a:latin typeface="Cambria" pitchFamily="18" charset="0"/>
              </a:rPr>
              <a:t> pouzdano</a:t>
            </a:r>
            <a:r>
              <a:rPr lang="en-US" sz="2200" dirty="0" smtClean="0">
                <a:latin typeface="Cambria" pitchFamily="18" charset="0"/>
              </a:rPr>
              <a:t> da</a:t>
            </a:r>
            <a:r>
              <a:rPr lang="sr-Latn-CS" sz="2200" dirty="0" smtClean="0">
                <a:latin typeface="Cambria" pitchFamily="18" charset="0"/>
              </a:rPr>
              <a:t> zaključe da je Tesla u svojoj mladosti radio kao instruktor plivanja...</a:t>
            </a:r>
          </a:p>
          <a:p>
            <a:pPr marL="0" indent="0">
              <a:spcBef>
                <a:spcPts val="1200"/>
              </a:spcBef>
              <a:buNone/>
            </a:pPr>
            <a:r>
              <a:rPr lang="sr-Latn-CS" sz="2200" b="1" dirty="0" smtClean="0">
                <a:latin typeface="Cambria" pitchFamily="18" charset="0"/>
              </a:rPr>
              <a:t>2. Dovode u pitanje identitet Nikole Tesle na fotografiji (7%):</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50</a:t>
            </a:fld>
            <a:endParaRPr lang="en-US" dirty="0"/>
          </a:p>
        </p:txBody>
      </p:sp>
      <p:sp>
        <p:nvSpPr>
          <p:cNvPr id="5" name="TextBox 4"/>
          <p:cNvSpPr txBox="1"/>
          <p:nvPr/>
        </p:nvSpPr>
        <p:spPr>
          <a:xfrm>
            <a:off x="990600" y="3352800"/>
            <a:ext cx="7543800" cy="2492990"/>
          </a:xfrm>
          <a:prstGeom prst="rect">
            <a:avLst/>
          </a:prstGeom>
          <a:solidFill>
            <a:srgbClr val="FFEAA7"/>
          </a:solidFill>
          <a:ln w="38100">
            <a:noFill/>
          </a:ln>
        </p:spPr>
        <p:txBody>
          <a:bodyPr wrap="square" rtlCol="0">
            <a:spAutoFit/>
          </a:bodyPr>
          <a:lstStyle/>
          <a:p>
            <a:pPr marL="174625" indent="-174625">
              <a:spcBef>
                <a:spcPts val="600"/>
              </a:spcBef>
              <a:spcAft>
                <a:spcPts val="600"/>
              </a:spcAft>
              <a:buFont typeface="Arial" pitchFamily="34" charset="0"/>
              <a:buChar char="•"/>
            </a:pPr>
            <a:r>
              <a:rPr lang="sr-Latn-CS" i="1" dirty="0" smtClean="0">
                <a:latin typeface="Arial" pitchFamily="34" charset="0"/>
                <a:cs typeface="Arial" pitchFamily="34" charset="0"/>
              </a:rPr>
              <a:t>Slika može da bude Fotošop.</a:t>
            </a:r>
          </a:p>
          <a:p>
            <a:pPr marL="174625" indent="-174625">
              <a:spcBef>
                <a:spcPts val="600"/>
              </a:spcBef>
              <a:spcAft>
                <a:spcPts val="600"/>
              </a:spcAft>
              <a:buFont typeface="Arial" pitchFamily="34" charset="0"/>
              <a:buChar char="•"/>
            </a:pPr>
            <a:r>
              <a:rPr lang="sr-Latn-CS" i="1" dirty="0" smtClean="0">
                <a:latin typeface="Arial" pitchFamily="34" charset="0"/>
                <a:cs typeface="Arial" pitchFamily="34" charset="0"/>
              </a:rPr>
              <a:t>Ja ne mogu da verujem u ovo, jer je veoma moguće da je ovo neki čovek koji liči na Nikolu Teslu, a ljudi su pomislili da je to Nikola.</a:t>
            </a:r>
          </a:p>
          <a:p>
            <a:pPr marL="174625" indent="-174625">
              <a:spcBef>
                <a:spcPts val="600"/>
              </a:spcBef>
              <a:spcAft>
                <a:spcPts val="600"/>
              </a:spcAft>
              <a:buFont typeface="Arial" pitchFamily="34" charset="0"/>
              <a:buChar char="•"/>
            </a:pPr>
            <a:r>
              <a:rPr lang="sr-Latn-CS" i="1" dirty="0" smtClean="0">
                <a:latin typeface="Arial" pitchFamily="34" charset="0"/>
                <a:cs typeface="Arial" pitchFamily="34" charset="0"/>
              </a:rPr>
              <a:t>Ima mnogo ljudi koji su slični i može bilo ko da stavi sliku Pere Perića i da kaže da je to Nikola Tesla.</a:t>
            </a:r>
          </a:p>
          <a:p>
            <a:pPr marL="174625" indent="-174625">
              <a:spcBef>
                <a:spcPts val="600"/>
              </a:spcBef>
              <a:spcAft>
                <a:spcPts val="600"/>
              </a:spcAft>
              <a:buFont typeface="Arial" pitchFamily="34" charset="0"/>
              <a:buChar char="•"/>
            </a:pPr>
            <a:r>
              <a:rPr lang="sr-Latn-CS" i="1" dirty="0" smtClean="0">
                <a:latin typeface="Arial" pitchFamily="34" charset="0"/>
                <a:cs typeface="Arial" pitchFamily="34" charset="0"/>
              </a:rPr>
              <a:t>Tako može da izgleda svaki običan čovek, dete koje voli, želi ili hoće da pliva i da se zabavi na neki način! </a:t>
            </a:r>
          </a:p>
        </p:txBody>
      </p:sp>
      <p:pic>
        <p:nvPicPr>
          <p:cNvPr id="7" name="Picture 2"/>
          <p:cNvPicPr>
            <a:picLocks noChangeAspect="1" noChangeArrowheads="1"/>
          </p:cNvPicPr>
          <p:nvPr/>
        </p:nvPicPr>
        <p:blipFill>
          <a:blip r:embed="rId3" cstate="print">
            <a:lum bright="20000" contrast="40000"/>
          </a:blip>
          <a:srcRect/>
          <a:stretch>
            <a:fillRect/>
          </a:stretch>
        </p:blipFill>
        <p:spPr bwMode="auto">
          <a:xfrm>
            <a:off x="3" y="0"/>
            <a:ext cx="609597"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bg/>
                                          </p:spTgt>
                                        </p:tgtEl>
                                        <p:attrNameLst>
                                          <p:attrName>style.visibility</p:attrName>
                                        </p:attrNameLst>
                                      </p:cBhvr>
                                      <p:to>
                                        <p:strVal val="visible"/>
                                      </p:to>
                                    </p:set>
                                    <p:anim calcmode="lin" valueType="num">
                                      <p:cBhvr additive="base">
                                        <p:cTn id="19" dur="500" fill="hold"/>
                                        <p:tgtEl>
                                          <p:spTgt spid="5">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5">
                                            <p:bg/>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 calcmode="lin" valueType="num">
                                      <p:cBhvr additive="base">
                                        <p:cTn id="2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 calcmode="lin" valueType="num">
                                      <p:cBhvr additive="base">
                                        <p:cTn id="3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anim calcmode="lin" valueType="num">
                                      <p:cBhvr additive="base">
                                        <p:cTn id="4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build="p"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CS" b="1" dirty="0" smtClean="0">
                <a:ln>
                  <a:solidFill>
                    <a:srgbClr val="00001A"/>
                  </a:solidFill>
                </a:ln>
                <a:latin typeface="Cambria" pitchFamily="18" charset="0"/>
                <a:sym typeface="Wingdings 3"/>
              </a:rPr>
              <a:t>Samo jedan korak...</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51</a:t>
            </a:fld>
            <a:endParaRPr lang="en-US" dirty="0"/>
          </a:p>
        </p:txBody>
      </p:sp>
      <p:pic>
        <p:nvPicPr>
          <p:cNvPr id="5" name="Picture 4"/>
          <p:cNvPicPr/>
          <p:nvPr/>
        </p:nvPicPr>
        <p:blipFill>
          <a:blip r:embed="rId3" cstate="print">
            <a:lum bright="-10000" contrast="20000"/>
          </a:blip>
          <a:srcRect l="855" t="29590" r="2500" b="6240"/>
          <a:stretch>
            <a:fillRect/>
          </a:stretch>
        </p:blipFill>
        <p:spPr bwMode="auto">
          <a:xfrm>
            <a:off x="228600" y="2514600"/>
            <a:ext cx="8686800" cy="4114800"/>
          </a:xfrm>
          <a:prstGeom prst="rect">
            <a:avLst/>
          </a:prstGeom>
          <a:noFill/>
          <a:ln w="9525">
            <a:noFill/>
            <a:miter lim="800000"/>
            <a:headEnd/>
            <a:tailEnd/>
          </a:ln>
        </p:spPr>
      </p:pic>
      <p:pic>
        <p:nvPicPr>
          <p:cNvPr id="6" name="Picture 5"/>
          <p:cNvPicPr/>
          <p:nvPr/>
        </p:nvPicPr>
        <p:blipFill>
          <a:blip r:embed="rId3" cstate="print">
            <a:lum bright="-20000" contrast="40000"/>
          </a:blip>
          <a:srcRect l="855" t="15330" r="28933" b="70410"/>
          <a:stretch>
            <a:fillRect/>
          </a:stretch>
        </p:blipFill>
        <p:spPr bwMode="auto">
          <a:xfrm>
            <a:off x="533400" y="1524000"/>
            <a:ext cx="8153400" cy="914400"/>
          </a:xfrm>
          <a:prstGeom prst="rect">
            <a:avLst/>
          </a:prstGeom>
          <a:noFill/>
          <a:ln w="9525">
            <a:solidFill>
              <a:schemeClr val="bg1">
                <a:lumMod val="65000"/>
              </a:schemeClr>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b="1" dirty="0" smtClean="0">
                <a:ln>
                  <a:solidFill>
                    <a:srgbClr val="00001A"/>
                  </a:solidFill>
                </a:ln>
                <a:latin typeface="Cambria" pitchFamily="18" charset="0"/>
                <a:sym typeface="Wingdings 3"/>
              </a:rPr>
              <a:t>Gde se nalazi Teslin dvojnik? </a:t>
            </a:r>
            <a:endParaRPr lang="sr-Latn-C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52</a:t>
            </a:fld>
            <a:endParaRPr lang="en-US" dirty="0"/>
          </a:p>
        </p:txBody>
      </p:sp>
      <p:pic>
        <p:nvPicPr>
          <p:cNvPr id="3074" name="Picture 2"/>
          <p:cNvPicPr>
            <a:picLocks noGrp="1" noChangeAspect="1" noChangeArrowheads="1"/>
          </p:cNvPicPr>
          <p:nvPr>
            <p:ph idx="1"/>
          </p:nvPr>
        </p:nvPicPr>
        <p:blipFill>
          <a:blip r:embed="rId3" cstate="print">
            <a:lum bright="-20000" contrast="30000"/>
          </a:blip>
          <a:srcRect t="18025" r="1424" b="5367"/>
          <a:stretch>
            <a:fillRect/>
          </a:stretch>
        </p:blipFill>
        <p:spPr bwMode="auto">
          <a:xfrm>
            <a:off x="533400" y="1828800"/>
            <a:ext cx="8001000" cy="4267200"/>
          </a:xfrm>
          <a:prstGeom prst="rect">
            <a:avLst/>
          </a:prstGeom>
          <a:noFill/>
          <a:ln w="9525">
            <a:noFill/>
            <a:miter lim="800000"/>
            <a:headEnd/>
            <a:tailEnd/>
          </a:ln>
        </p:spPr>
      </p:pic>
      <p:pic>
        <p:nvPicPr>
          <p:cNvPr id="9" name="Picture 2"/>
          <p:cNvPicPr>
            <a:picLocks noChangeAspect="1" noChangeArrowheads="1"/>
          </p:cNvPicPr>
          <p:nvPr/>
        </p:nvPicPr>
        <p:blipFill>
          <a:blip r:embed="rId4" cstate="print">
            <a:lum bright="-10000" contrast="30000"/>
          </a:blip>
          <a:srcRect t="19000" r="5000" b="6000"/>
          <a:stretch>
            <a:fillRect/>
          </a:stretch>
        </p:blipFill>
        <p:spPr bwMode="auto">
          <a:xfrm>
            <a:off x="304800" y="1600200"/>
            <a:ext cx="8339328" cy="4495800"/>
          </a:xfrm>
          <a:prstGeom prst="rect">
            <a:avLst/>
          </a:prstGeom>
          <a:noFill/>
          <a:ln w="9525">
            <a:noFill/>
            <a:miter lim="800000"/>
            <a:headEnd/>
            <a:tailEnd/>
          </a:ln>
        </p:spPr>
      </p:pic>
      <p:pic>
        <p:nvPicPr>
          <p:cNvPr id="10" name="Picture 3"/>
          <p:cNvPicPr>
            <a:picLocks noChangeAspect="1" noChangeArrowheads="1"/>
          </p:cNvPicPr>
          <p:nvPr/>
        </p:nvPicPr>
        <p:blipFill>
          <a:blip r:embed="rId5" cstate="print">
            <a:lum bright="-10000" contrast="20000"/>
          </a:blip>
          <a:srcRect l="11875" t="29000" r="58750" b="13000"/>
          <a:stretch>
            <a:fillRect/>
          </a:stretch>
        </p:blipFill>
        <p:spPr bwMode="auto">
          <a:xfrm>
            <a:off x="5105400" y="1828800"/>
            <a:ext cx="3352800" cy="3962400"/>
          </a:xfrm>
          <a:prstGeom prst="rect">
            <a:avLst/>
          </a:prstGeom>
          <a:noFill/>
          <a:ln w="9525">
            <a:solidFill>
              <a:schemeClr val="tx1">
                <a:lumMod val="95000"/>
                <a:lumOff val="5000"/>
              </a:schemeClr>
            </a:solid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sr-Latn-CS" b="1" dirty="0" smtClean="0">
                <a:ln>
                  <a:solidFill>
                    <a:sysClr val="windowText" lastClr="000000"/>
                  </a:solidFill>
                </a:ln>
                <a:latin typeface="Cambria" pitchFamily="18" charset="0"/>
                <a:sym typeface="Wingdings 3"/>
              </a:rPr>
              <a:t>Bezbednost: nova </a:t>
            </a:r>
            <a:r>
              <a:rPr lang="sr-Latn-CS" b="1" dirty="0" smtClean="0">
                <a:ln>
                  <a:solidFill>
                    <a:sysClr val="windowText" lastClr="000000"/>
                  </a:solidFill>
                </a:ln>
                <a:latin typeface="Cambria" pitchFamily="18" charset="0"/>
                <a:sym typeface="Wingdings 3"/>
              </a:rPr>
              <a:t>lozinka?</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53</a:t>
            </a:fld>
            <a:endParaRPr lang="en-US" dirty="0"/>
          </a:p>
        </p:txBody>
      </p:sp>
      <p:pic>
        <p:nvPicPr>
          <p:cNvPr id="1026" name="Picture 2" descr="C:\Users\Dobrinka\Desktop\SLIKE SVE DR - 14.4.2017\P42O1.jpg"/>
          <p:cNvPicPr>
            <a:picLocks noChangeAspect="1" noChangeArrowheads="1"/>
          </p:cNvPicPr>
          <p:nvPr/>
        </p:nvPicPr>
        <p:blipFill>
          <a:blip r:embed="rId2" cstate="print">
            <a:lum bright="-10000"/>
          </a:blip>
          <a:srcRect b="18675"/>
          <a:stretch>
            <a:fillRect/>
          </a:stretch>
        </p:blipFill>
        <p:spPr bwMode="auto">
          <a:xfrm>
            <a:off x="457200" y="1295400"/>
            <a:ext cx="8229600" cy="4267200"/>
          </a:xfrm>
          <a:prstGeom prst="rect">
            <a:avLst/>
          </a:prstGeom>
          <a:noFill/>
          <a:ln>
            <a:solidFill>
              <a:schemeClr val="accent1">
                <a:lumMod val="75000"/>
              </a:schemeClr>
            </a:solidFill>
          </a:ln>
        </p:spPr>
      </p:pic>
      <p:sp>
        <p:nvSpPr>
          <p:cNvPr id="6" name="TextBox 5"/>
          <p:cNvSpPr txBox="1"/>
          <p:nvPr/>
        </p:nvSpPr>
        <p:spPr>
          <a:xfrm>
            <a:off x="0" y="5791200"/>
            <a:ext cx="9144000" cy="830997"/>
          </a:xfrm>
          <a:prstGeom prst="rect">
            <a:avLst/>
          </a:prstGeom>
          <a:solidFill>
            <a:schemeClr val="bg1"/>
          </a:solidFill>
          <a:ln>
            <a:solidFill>
              <a:schemeClr val="bg1"/>
            </a:solidFill>
          </a:ln>
        </p:spPr>
        <p:txBody>
          <a:bodyPr wrap="square" rtlCol="0">
            <a:spAutoFit/>
          </a:bodyPr>
          <a:lstStyle/>
          <a:p>
            <a:pPr algn="ctr">
              <a:spcBef>
                <a:spcPts val="600"/>
              </a:spcBef>
              <a:spcAft>
                <a:spcPts val="600"/>
              </a:spcAft>
            </a:pPr>
            <a:r>
              <a:rPr lang="sr-Latn-CS" sz="2400" b="1" dirty="0" smtClean="0">
                <a:latin typeface="Cambria" pitchFamily="18" charset="0"/>
              </a:rPr>
              <a:t>Zašto u polju za registraciju / otvaranje profila na društvenoj mreži, u polju za unos lozinke, piše </a:t>
            </a:r>
            <a:r>
              <a:rPr lang="sr-Latn-CS" sz="2400" b="1" i="1" dirty="0" smtClean="0">
                <a:latin typeface="Cambria" pitchFamily="18" charset="0"/>
              </a:rPr>
              <a:t>nova lozinka</a:t>
            </a:r>
            <a:r>
              <a:rPr lang="sr-Latn-CS" sz="2400" b="1" dirty="0" smtClean="0">
                <a:latin typeface="Cambria" pitchFamily="18" charset="0"/>
              </a:rPr>
              <a:t>?</a:t>
            </a:r>
            <a:endParaRPr lang="sr-Latn-CS" sz="2400" b="1" dirty="0">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CS" b="1" dirty="0" smtClean="0">
                <a:ln>
                  <a:solidFill>
                    <a:sysClr val="windowText" lastClr="000000"/>
                  </a:solidFill>
                </a:ln>
                <a:latin typeface="Cambria" pitchFamily="18" charset="0"/>
                <a:sym typeface="Wingdings 3"/>
              </a:rPr>
              <a:t>Odgovori učenika</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54</a:t>
            </a:fld>
            <a:endParaRPr lang="en-US" dirty="0"/>
          </a:p>
        </p:txBody>
      </p:sp>
      <p:graphicFrame>
        <p:nvGraphicFramePr>
          <p:cNvPr id="5" name="Chart 4"/>
          <p:cNvGraphicFramePr/>
          <p:nvPr/>
        </p:nvGraphicFramePr>
        <p:xfrm>
          <a:off x="1143000" y="2057400"/>
          <a:ext cx="6781800" cy="396240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2"/>
          <p:cNvPicPr>
            <a:picLocks noChangeAspect="1" noChangeArrowheads="1"/>
          </p:cNvPicPr>
          <p:nvPr/>
        </p:nvPicPr>
        <p:blipFill>
          <a:blip r:embed="rId3" cstate="print">
            <a:lum bright="20000" contrast="40000"/>
          </a:blip>
          <a:srcRect/>
          <a:stretch>
            <a:fillRect/>
          </a:stretch>
        </p:blipFill>
        <p:spPr bwMode="auto">
          <a:xfrm>
            <a:off x="3" y="0"/>
            <a:ext cx="609597"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down)">
                                      <p:cBhvr>
                                        <p:cTn id="7" dur="500"/>
                                        <p:tgtEl>
                                          <p:spTgt spid="5">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graphicEl>
                                              <a:chart seriesIdx="-4" categoryIdx="0" bldStep="category"/>
                                            </p:graphicEl>
                                          </p:spTgt>
                                        </p:tgtEl>
                                        <p:attrNameLst>
                                          <p:attrName>style.visibility</p:attrName>
                                        </p:attrNameLst>
                                      </p:cBhvr>
                                      <p:to>
                                        <p:strVal val="visible"/>
                                      </p:to>
                                    </p:set>
                                    <p:animEffect transition="in" filter="wipe(down)">
                                      <p:cBhvr>
                                        <p:cTn id="12" dur="500"/>
                                        <p:tgtEl>
                                          <p:spTgt spid="5">
                                            <p:graphicEl>
                                              <a:chart seriesIdx="-4" categoryIdx="0"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graphicEl>
                                              <a:chart seriesIdx="-4" categoryIdx="1" bldStep="category"/>
                                            </p:graphicEl>
                                          </p:spTgt>
                                        </p:tgtEl>
                                        <p:attrNameLst>
                                          <p:attrName>style.visibility</p:attrName>
                                        </p:attrNameLst>
                                      </p:cBhvr>
                                      <p:to>
                                        <p:strVal val="visible"/>
                                      </p:to>
                                    </p:set>
                                    <p:animEffect transition="in" filter="wipe(down)">
                                      <p:cBhvr>
                                        <p:cTn id="17" dur="500"/>
                                        <p:tgtEl>
                                          <p:spTgt spid="5">
                                            <p:graphicEl>
                                              <a:chart seriesIdx="-4" categoryIdx="1"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category"/>
        </p:bldSub>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CS" b="1" dirty="0" smtClean="0">
                <a:ln>
                  <a:solidFill>
                    <a:sysClr val="windowText" lastClr="000000"/>
                  </a:solidFill>
                </a:ln>
                <a:latin typeface="Cambria" pitchFamily="18" charset="0"/>
                <a:sym typeface="Wingdings 3"/>
              </a:rPr>
              <a:t>Tačni odgovori</a:t>
            </a:r>
          </a:p>
        </p:txBody>
      </p:sp>
      <p:sp>
        <p:nvSpPr>
          <p:cNvPr id="3" name="Content Placeholder 2"/>
          <p:cNvSpPr>
            <a:spLocks noGrp="1"/>
          </p:cNvSpPr>
          <p:nvPr>
            <p:ph idx="1"/>
          </p:nvPr>
        </p:nvSpPr>
        <p:spPr>
          <a:xfrm>
            <a:off x="838200" y="1600201"/>
            <a:ext cx="7848600" cy="1142999"/>
          </a:xfrm>
        </p:spPr>
        <p:txBody>
          <a:bodyPr>
            <a:normAutofit/>
          </a:bodyPr>
          <a:lstStyle/>
          <a:p>
            <a:pPr marL="0" lvl="1" indent="0">
              <a:buNone/>
            </a:pPr>
            <a:endParaRPr lang="sr-Latn-CS" sz="2400" b="1" dirty="0" smtClean="0">
              <a:latin typeface="Cambria" pitchFamily="18" charset="0"/>
            </a:endParaRPr>
          </a:p>
          <a:p>
            <a:pPr marL="0" lvl="1" indent="0">
              <a:buNone/>
            </a:pPr>
            <a:r>
              <a:rPr lang="sr-Latn-CS" sz="2400" dirty="0" smtClean="0">
                <a:latin typeface="Cambria" pitchFamily="18" charset="0"/>
              </a:rPr>
              <a:t>Iz</a:t>
            </a:r>
            <a:r>
              <a:rPr lang="sr-Latn-CS" sz="2400" b="1" dirty="0" smtClean="0">
                <a:latin typeface="Cambria" pitchFamily="18" charset="0"/>
              </a:rPr>
              <a:t> bezbednosnih </a:t>
            </a:r>
            <a:r>
              <a:rPr lang="sr-Latn-CS" sz="2400" dirty="0" smtClean="0">
                <a:latin typeface="Cambria" pitchFamily="18" charset="0"/>
              </a:rPr>
              <a:t>razloga...</a:t>
            </a:r>
          </a:p>
          <a:p>
            <a:pPr marL="400050" indent="-400050">
              <a:spcBef>
                <a:spcPts val="0"/>
              </a:spcBef>
              <a:buNone/>
            </a:pPr>
            <a:endParaRPr lang="sr-Latn-CS" sz="2200" b="1" dirty="0" smtClean="0">
              <a:latin typeface="Cambria" pitchFamily="18" charset="0"/>
            </a:endParaRPr>
          </a:p>
          <a:p>
            <a:pPr marL="514350" indent="-514350">
              <a:buNone/>
            </a:pPr>
            <a:endParaRPr lang="sr-Latn-CS" sz="2400" b="1" dirty="0" smtClean="0">
              <a:solidFill>
                <a:srgbClr val="002060"/>
              </a:solidFill>
              <a:latin typeface="Cambria" pitchFamily="18" charset="0"/>
            </a:endParaRPr>
          </a:p>
          <a:p>
            <a:pPr marL="514350" indent="-514350">
              <a:buNone/>
            </a:pPr>
            <a:endParaRPr lang="sr-Latn-CS" sz="2400" b="1" dirty="0" smtClean="0">
              <a:solidFill>
                <a:srgbClr val="002060"/>
              </a:solidFill>
              <a:latin typeface="Cambria" pitchFamily="18" charset="0"/>
            </a:endParaRPr>
          </a:p>
          <a:p>
            <a:pPr marL="514350" indent="-514350">
              <a:buNone/>
            </a:pPr>
            <a:endParaRPr lang="sr-Latn-CS" sz="2400" b="1" dirty="0">
              <a:solidFill>
                <a:srgbClr val="002060"/>
              </a:solidFill>
              <a:latin typeface="Cambria"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55</a:t>
            </a:fld>
            <a:endParaRPr lang="en-US" dirty="0"/>
          </a:p>
        </p:txBody>
      </p:sp>
      <p:sp>
        <p:nvSpPr>
          <p:cNvPr id="6" name="TextBox 5"/>
          <p:cNvSpPr txBox="1"/>
          <p:nvPr/>
        </p:nvSpPr>
        <p:spPr>
          <a:xfrm>
            <a:off x="838200" y="2971801"/>
            <a:ext cx="7848600" cy="2646878"/>
          </a:xfrm>
          <a:prstGeom prst="rect">
            <a:avLst/>
          </a:prstGeom>
          <a:solidFill>
            <a:srgbClr val="FFEAA7"/>
          </a:solidFill>
          <a:ln>
            <a:noFill/>
          </a:ln>
        </p:spPr>
        <p:txBody>
          <a:bodyPr wrap="square" rtlCol="0">
            <a:spAutoFit/>
          </a:bodyPr>
          <a:lstStyle/>
          <a:p>
            <a:pPr marL="174625" indent="-174625">
              <a:spcBef>
                <a:spcPts val="600"/>
              </a:spcBef>
              <a:spcAft>
                <a:spcPts val="600"/>
              </a:spcAft>
              <a:buFont typeface="Arial" pitchFamily="34" charset="0"/>
              <a:buChar char="•"/>
            </a:pPr>
            <a:r>
              <a:rPr lang="sr-Latn-CS" i="1" dirty="0" smtClean="0">
                <a:latin typeface="Arial" pitchFamily="34" charset="0"/>
                <a:cs typeface="Arial" pitchFamily="34" charset="0"/>
              </a:rPr>
              <a:t>Zato što treba da se imaju različite lozinke, da hakeri ne bi mogli da uđu na nečiji profil.</a:t>
            </a:r>
          </a:p>
          <a:p>
            <a:pPr marL="174625" lvl="0" indent="-174625">
              <a:spcBef>
                <a:spcPts val="600"/>
              </a:spcBef>
              <a:spcAft>
                <a:spcPts val="600"/>
              </a:spcAft>
              <a:buFont typeface="Arial" pitchFamily="34" charset="0"/>
              <a:buChar char="•"/>
            </a:pPr>
            <a:r>
              <a:rPr lang="sr-Latn-CS" i="1" dirty="0" smtClean="0">
                <a:latin typeface="Arial" pitchFamily="34" charset="0"/>
                <a:cs typeface="Arial" pitchFamily="34" charset="0"/>
              </a:rPr>
              <a:t>Zbog sigurnosti.</a:t>
            </a:r>
          </a:p>
          <a:p>
            <a:pPr marL="174625" lvl="0" indent="-174625">
              <a:spcBef>
                <a:spcPts val="600"/>
              </a:spcBef>
              <a:spcAft>
                <a:spcPts val="600"/>
              </a:spcAft>
              <a:buFont typeface="Arial" pitchFamily="34" charset="0"/>
              <a:buChar char="•"/>
            </a:pPr>
            <a:r>
              <a:rPr lang="sr-Latn-CS" i="1" dirty="0" smtClean="0">
                <a:latin typeface="Arial" pitchFamily="34" charset="0"/>
                <a:cs typeface="Arial" pitchFamily="34" charset="0"/>
              </a:rPr>
              <a:t>Da bi se zaštitio profil.</a:t>
            </a:r>
          </a:p>
          <a:p>
            <a:pPr marL="174625" lvl="0" indent="-174625">
              <a:spcBef>
                <a:spcPts val="600"/>
              </a:spcBef>
              <a:spcAft>
                <a:spcPts val="600"/>
              </a:spcAft>
              <a:buFont typeface="Arial" pitchFamily="34" charset="0"/>
              <a:buChar char="•"/>
            </a:pPr>
            <a:r>
              <a:rPr lang="sr-Latn-CS" i="1" dirty="0" smtClean="0">
                <a:latin typeface="Arial" pitchFamily="34" charset="0"/>
                <a:cs typeface="Arial" pitchFamily="34" charset="0"/>
              </a:rPr>
              <a:t>Zato što sajt traži da napravimo posebnu šifru za njega, da ne bi koristili šifru od imejla.</a:t>
            </a:r>
          </a:p>
          <a:p>
            <a:pPr marL="174625" lvl="0" indent="-174625">
              <a:spcBef>
                <a:spcPts val="600"/>
              </a:spcBef>
              <a:spcAft>
                <a:spcPts val="600"/>
              </a:spcAft>
              <a:buFont typeface="Arial" pitchFamily="34" charset="0"/>
              <a:buChar char="•"/>
            </a:pPr>
            <a:r>
              <a:rPr lang="sr-Latn-CS" i="1" dirty="0" smtClean="0">
                <a:latin typeface="Arial" pitchFamily="34" charset="0"/>
                <a:cs typeface="Arial" pitchFamily="34" charset="0"/>
              </a:rPr>
              <a:t>Da </a:t>
            </a:r>
            <a:r>
              <a:rPr lang="sr-Latn-CS" i="1" dirty="0" smtClean="0">
                <a:latin typeface="Arial" pitchFamily="34" charset="0"/>
                <a:cs typeface="Arial" pitchFamily="34" charset="0"/>
              </a:rPr>
              <a:t>bi nas opomenuli da ne koristimo već postojeće lozinke.</a:t>
            </a:r>
          </a:p>
        </p:txBody>
      </p:sp>
      <p:pic>
        <p:nvPicPr>
          <p:cNvPr id="7" name="Picture 2"/>
          <p:cNvPicPr>
            <a:picLocks noChangeAspect="1" noChangeArrowheads="1"/>
          </p:cNvPicPr>
          <p:nvPr/>
        </p:nvPicPr>
        <p:blipFill>
          <a:blip r:embed="rId2" cstate="print">
            <a:lum bright="20000" contrast="40000"/>
          </a:blip>
          <a:srcRect/>
          <a:stretch>
            <a:fillRect/>
          </a:stretch>
        </p:blipFill>
        <p:spPr bwMode="auto">
          <a:xfrm>
            <a:off x="3" y="0"/>
            <a:ext cx="609597"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 calcmode="lin" valueType="num">
                                      <p:cBhvr additive="base">
                                        <p:cTn id="13"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6">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 calcmode="lin" valueType="num">
                                      <p:cBhvr additive="base">
                                        <p:cTn id="2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 calcmode="lin" valueType="num">
                                      <p:cBhvr additive="base">
                                        <p:cTn id="3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anim calcmode="lin" valueType="num">
                                      <p:cBhvr additive="base">
                                        <p:cTn id="4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CS" b="1" dirty="0" smtClean="0">
                <a:ln>
                  <a:solidFill>
                    <a:sysClr val="windowText" lastClr="000000"/>
                  </a:solidFill>
                </a:ln>
                <a:latin typeface="Cambria" pitchFamily="18" charset="0"/>
                <a:sym typeface="Wingdings 3"/>
              </a:rPr>
              <a:t>Netačni odgovori</a:t>
            </a:r>
          </a:p>
        </p:txBody>
      </p:sp>
      <p:sp>
        <p:nvSpPr>
          <p:cNvPr id="3" name="Content Placeholder 2"/>
          <p:cNvSpPr>
            <a:spLocks noGrp="1"/>
          </p:cNvSpPr>
          <p:nvPr>
            <p:ph idx="1"/>
          </p:nvPr>
        </p:nvSpPr>
        <p:spPr>
          <a:xfrm>
            <a:off x="838200" y="1600201"/>
            <a:ext cx="7848600" cy="990599"/>
          </a:xfrm>
        </p:spPr>
        <p:txBody>
          <a:bodyPr>
            <a:normAutofit/>
          </a:bodyPr>
          <a:lstStyle/>
          <a:p>
            <a:pPr marL="0" lvl="1" indent="0">
              <a:buNone/>
            </a:pPr>
            <a:r>
              <a:rPr lang="sr-Latn-CS" sz="2400" dirty="0" smtClean="0">
                <a:latin typeface="Cambria" pitchFamily="18" charset="0"/>
              </a:rPr>
              <a:t>Veoma</a:t>
            </a:r>
            <a:r>
              <a:rPr lang="sr-Latn-CS" sz="2400" b="1" dirty="0" smtClean="0">
                <a:latin typeface="Cambria" pitchFamily="18" charset="0"/>
              </a:rPr>
              <a:t> </a:t>
            </a:r>
            <a:r>
              <a:rPr lang="sr-Latn-CS" sz="2400" b="1" dirty="0" smtClean="0">
                <a:latin typeface="Cambria" pitchFamily="18" charset="0"/>
              </a:rPr>
              <a:t>heterogeni odgovori</a:t>
            </a:r>
            <a:r>
              <a:rPr lang="sr-Latn-CS" sz="2400" dirty="0" smtClean="0">
                <a:latin typeface="Cambria" pitchFamily="18" charset="0"/>
              </a:rPr>
              <a:t>, </a:t>
            </a:r>
            <a:r>
              <a:rPr lang="sr-Latn-CS" sz="2400" dirty="0" smtClean="0">
                <a:latin typeface="Cambria" pitchFamily="18" charset="0"/>
              </a:rPr>
              <a:t>ne može se utvrditi logika koja je u osnovi...</a:t>
            </a:r>
            <a:endParaRPr lang="sr-Latn-CS" sz="2200" dirty="0" smtClean="0">
              <a:solidFill>
                <a:srgbClr val="002060"/>
              </a:solidFill>
              <a:latin typeface="Cambria" pitchFamily="18" charset="0"/>
            </a:endParaRPr>
          </a:p>
          <a:p>
            <a:pPr marL="514350" indent="-514350">
              <a:buNone/>
            </a:pPr>
            <a:endParaRPr lang="sr-Latn-CS" sz="2400" b="1" dirty="0" smtClean="0">
              <a:solidFill>
                <a:srgbClr val="002060"/>
              </a:solidFill>
              <a:latin typeface="Cambria" pitchFamily="18" charset="0"/>
            </a:endParaRPr>
          </a:p>
          <a:p>
            <a:pPr marL="514350" indent="-514350">
              <a:buNone/>
            </a:pPr>
            <a:endParaRPr lang="sr-Latn-CS" sz="2400" b="1" dirty="0" smtClean="0">
              <a:solidFill>
                <a:srgbClr val="002060"/>
              </a:solidFill>
              <a:latin typeface="Cambria" pitchFamily="18" charset="0"/>
            </a:endParaRPr>
          </a:p>
          <a:p>
            <a:pPr marL="514350" indent="-514350">
              <a:buNone/>
            </a:pPr>
            <a:endParaRPr lang="sr-Latn-CS" sz="2400" b="1" dirty="0">
              <a:solidFill>
                <a:srgbClr val="002060"/>
              </a:solidFill>
              <a:latin typeface="Cambria"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56</a:t>
            </a:fld>
            <a:endParaRPr lang="en-US" dirty="0"/>
          </a:p>
        </p:txBody>
      </p:sp>
      <p:sp>
        <p:nvSpPr>
          <p:cNvPr id="6" name="TextBox 5"/>
          <p:cNvSpPr txBox="1"/>
          <p:nvPr/>
        </p:nvSpPr>
        <p:spPr>
          <a:xfrm>
            <a:off x="914400" y="2667000"/>
            <a:ext cx="7543800" cy="2923877"/>
          </a:xfrm>
          <a:prstGeom prst="rect">
            <a:avLst/>
          </a:prstGeom>
          <a:solidFill>
            <a:srgbClr val="FFEAA7"/>
          </a:solidFill>
          <a:ln>
            <a:noFill/>
          </a:ln>
        </p:spPr>
        <p:txBody>
          <a:bodyPr wrap="square" rtlCol="0">
            <a:spAutoFit/>
          </a:bodyPr>
          <a:lstStyle/>
          <a:p>
            <a:pPr marL="174625" lvl="0" indent="-174625">
              <a:spcBef>
                <a:spcPts val="600"/>
              </a:spcBef>
              <a:spcAft>
                <a:spcPts val="600"/>
              </a:spcAft>
              <a:buFont typeface="Arial" pitchFamily="34" charset="0"/>
              <a:buChar char="•"/>
            </a:pPr>
            <a:r>
              <a:rPr lang="sr-Latn-CS" i="1" dirty="0" smtClean="0">
                <a:latin typeface="Arial" pitchFamily="34" charset="0"/>
                <a:cs typeface="Arial" pitchFamily="34" charset="0"/>
              </a:rPr>
              <a:t>Zato što je to prva lozinka koju </a:t>
            </a:r>
            <a:r>
              <a:rPr lang="sr-Latn-CS" i="1" dirty="0" smtClean="0">
                <a:latin typeface="Arial" pitchFamily="34" charset="0"/>
                <a:cs typeface="Arial" pitchFamily="34" charset="0"/>
              </a:rPr>
              <a:t>pravimo.</a:t>
            </a:r>
            <a:endParaRPr lang="sr-Latn-CS" i="1" dirty="0" smtClean="0">
              <a:latin typeface="Arial" pitchFamily="34" charset="0"/>
              <a:cs typeface="Arial" pitchFamily="34" charset="0"/>
            </a:endParaRPr>
          </a:p>
          <a:p>
            <a:pPr marL="174625" lvl="0" indent="-174625">
              <a:spcBef>
                <a:spcPts val="600"/>
              </a:spcBef>
              <a:spcAft>
                <a:spcPts val="600"/>
              </a:spcAft>
              <a:buFont typeface="Arial" pitchFamily="34" charset="0"/>
              <a:buChar char="•"/>
            </a:pPr>
            <a:r>
              <a:rPr lang="sr-Latn-CS" i="1" dirty="0" smtClean="0">
                <a:latin typeface="Arial" pitchFamily="34" charset="0"/>
                <a:cs typeface="Arial" pitchFamily="34" charset="0"/>
              </a:rPr>
              <a:t>Pa zato što smo nekad imali profil i onda ne može dva puta jedna te ista šifra.</a:t>
            </a:r>
          </a:p>
          <a:p>
            <a:pPr marL="174625" indent="-174625">
              <a:spcBef>
                <a:spcPts val="600"/>
              </a:spcBef>
              <a:spcAft>
                <a:spcPts val="600"/>
              </a:spcAft>
              <a:buFont typeface="Arial" pitchFamily="34" charset="0"/>
              <a:buChar char="•"/>
            </a:pPr>
            <a:r>
              <a:rPr lang="sr-Latn-CS" i="1" dirty="0" smtClean="0">
                <a:latin typeface="Arial" pitchFamily="34" charset="0"/>
                <a:cs typeface="Arial" pitchFamily="34" charset="0"/>
              </a:rPr>
              <a:t>Zato </a:t>
            </a:r>
            <a:r>
              <a:rPr lang="sr-Latn-CS" i="1" dirty="0" smtClean="0">
                <a:latin typeface="Arial" pitchFamily="34" charset="0"/>
                <a:cs typeface="Arial" pitchFamily="34" charset="0"/>
              </a:rPr>
              <a:t>što ne možemo uneti lozinku koja je korišćena, ili koju smo koristili ranije.</a:t>
            </a:r>
          </a:p>
          <a:p>
            <a:pPr marL="174625" indent="-174625">
              <a:spcBef>
                <a:spcPts val="600"/>
              </a:spcBef>
              <a:spcAft>
                <a:spcPts val="600"/>
              </a:spcAft>
              <a:buFont typeface="Arial" pitchFamily="34" charset="0"/>
              <a:buChar char="•"/>
            </a:pPr>
            <a:r>
              <a:rPr lang="sr-Latn-CS" i="1" dirty="0" smtClean="0">
                <a:latin typeface="Arial" pitchFamily="34" charset="0"/>
                <a:cs typeface="Arial" pitchFamily="34" charset="0"/>
              </a:rPr>
              <a:t>Zato što, čim mi pravimo profil, oni znaju da je to novi i prvi profil, tako da je to automatski prva lozinka odnosno nova.</a:t>
            </a:r>
          </a:p>
          <a:p>
            <a:pPr marL="174625" indent="-174625">
              <a:spcBef>
                <a:spcPts val="600"/>
              </a:spcBef>
              <a:spcAft>
                <a:spcPts val="600"/>
              </a:spcAft>
              <a:buFont typeface="Arial" pitchFamily="34" charset="0"/>
              <a:buChar char="•"/>
            </a:pPr>
            <a:r>
              <a:rPr lang="sr-Latn-CS" i="1" dirty="0" smtClean="0">
                <a:latin typeface="Arial" pitchFamily="34" charset="0"/>
                <a:cs typeface="Arial" pitchFamily="34" charset="0"/>
              </a:rPr>
              <a:t>Piše za ljude koji su zaboravili šifru.</a:t>
            </a:r>
          </a:p>
        </p:txBody>
      </p:sp>
      <p:pic>
        <p:nvPicPr>
          <p:cNvPr id="7" name="Picture 2"/>
          <p:cNvPicPr>
            <a:picLocks noChangeAspect="1" noChangeArrowheads="1"/>
          </p:cNvPicPr>
          <p:nvPr/>
        </p:nvPicPr>
        <p:blipFill>
          <a:blip r:embed="rId2" cstate="print">
            <a:lum bright="20000" contrast="40000"/>
          </a:blip>
          <a:srcRect/>
          <a:stretch>
            <a:fillRect/>
          </a:stretch>
        </p:blipFill>
        <p:spPr bwMode="auto">
          <a:xfrm>
            <a:off x="3" y="0"/>
            <a:ext cx="609597"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 calcmode="lin" valueType="num">
                                      <p:cBhvr additive="base">
                                        <p:cTn id="13"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6">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 calcmode="lin" valueType="num">
                                      <p:cBhvr additive="base">
                                        <p:cTn id="2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 calcmode="lin" valueType="num">
                                      <p:cBhvr additive="base">
                                        <p:cTn id="3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anim calcmode="lin" valueType="num">
                                      <p:cBhvr additive="base">
                                        <p:cTn id="4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Autofit/>
          </a:bodyPr>
          <a:lstStyle/>
          <a:p>
            <a:r>
              <a:rPr lang="sr-Latn-CS" b="1" dirty="0" smtClean="0">
                <a:ln>
                  <a:solidFill>
                    <a:sysClr val="windowText" lastClr="000000"/>
                  </a:solidFill>
                </a:ln>
                <a:latin typeface="Cambria" pitchFamily="18" charset="0"/>
                <a:sym typeface="Wingdings 3"/>
              </a:rPr>
              <a:t>Ipak, mit o digitalnim urođenicima </a:t>
            </a:r>
            <a:r>
              <a:rPr lang="sr-Latn-CS" b="1" dirty="0" smtClean="0">
                <a:latin typeface="Arial Black" pitchFamily="34" charset="0"/>
                <a:sym typeface="Wingdings" pitchFamily="2" charset="2"/>
              </a:rPr>
              <a:t></a:t>
            </a:r>
            <a:endParaRPr lang="sr-Latn-CS" b="1" dirty="0">
              <a:latin typeface="Arial Black" pitchFamily="34" charset="0"/>
              <a:sym typeface="Wingdings 3"/>
            </a:endParaRPr>
          </a:p>
        </p:txBody>
      </p:sp>
      <p:pic>
        <p:nvPicPr>
          <p:cNvPr id="1026" name="Picture 2" descr="https://i.ytimg.com/vi/tWtvrPTbQ_c/maxresdefault.jpg"/>
          <p:cNvPicPr>
            <a:picLocks noChangeAspect="1" noChangeArrowheads="1"/>
          </p:cNvPicPr>
          <p:nvPr/>
        </p:nvPicPr>
        <p:blipFill>
          <a:blip r:embed="rId2" cstate="print">
            <a:grayscl/>
            <a:lum bright="-20000" contrast="40000"/>
          </a:blip>
          <a:srcRect l="1754" r="3509"/>
          <a:stretch>
            <a:fillRect/>
          </a:stretch>
        </p:blipFill>
        <p:spPr bwMode="auto">
          <a:xfrm>
            <a:off x="4572000" y="1943099"/>
            <a:ext cx="4114800" cy="36957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28" name="AutoShape 4" descr="https://jeffskinnerbox.files.wordpress.com/2012/09/frustrated-engineer.jpg?w=550&amp;h=412"/>
          <p:cNvSpPr>
            <a:spLocks noChangeAspect="1" noChangeArrowheads="1"/>
          </p:cNvSpPr>
          <p:nvPr/>
        </p:nvSpPr>
        <p:spPr bwMode="auto">
          <a:xfrm>
            <a:off x="155575" y="-1881188"/>
            <a:ext cx="5238750" cy="3924301"/>
          </a:xfrm>
          <a:prstGeom prst="rect">
            <a:avLst/>
          </a:prstGeom>
          <a:noFill/>
        </p:spPr>
        <p:txBody>
          <a:bodyPr vert="horz" wrap="square" lIns="91440" tIns="45720" rIns="91440" bIns="45720" numCol="1" anchor="t" anchorCtr="0" compatLnSpc="1">
            <a:prstTxWarp prst="textNoShape">
              <a:avLst/>
            </a:prstTxWarp>
          </a:bodyPr>
          <a:lstStyle/>
          <a:p>
            <a:endParaRPr lang="sr-Latn-CS"/>
          </a:p>
        </p:txBody>
      </p:sp>
      <p:pic>
        <p:nvPicPr>
          <p:cNvPr id="1030" name="Picture 6" descr="http://img06.deviantart.net/84f1/i/2012/115/0/8/skinner_box_by_sylarsushicat-d4xktwo.jpg"/>
          <p:cNvPicPr>
            <a:picLocks noChangeAspect="1" noChangeArrowheads="1"/>
          </p:cNvPicPr>
          <p:nvPr/>
        </p:nvPicPr>
        <p:blipFill>
          <a:blip r:embed="rId3" cstate="print">
            <a:lum bright="-20000" contrast="40000"/>
          </a:blip>
          <a:srcRect/>
          <a:stretch>
            <a:fillRect/>
          </a:stretch>
        </p:blipFill>
        <p:spPr bwMode="auto">
          <a:xfrm>
            <a:off x="457200" y="1943099"/>
            <a:ext cx="3962400" cy="36957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Slide Number Placeholder 5"/>
          <p:cNvSpPr>
            <a:spLocks noGrp="1"/>
          </p:cNvSpPr>
          <p:nvPr>
            <p:ph type="sldNum" sz="quarter" idx="12"/>
          </p:nvPr>
        </p:nvSpPr>
        <p:spPr/>
        <p:txBody>
          <a:bodyPr/>
          <a:lstStyle/>
          <a:p>
            <a:fld id="{B6F15528-21DE-4FAA-801E-634DDDAF4B2B}" type="slidenum">
              <a:rPr lang="en-US" smtClean="0"/>
              <a:pPr/>
              <a:t>57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500" fill="hold"/>
                                        <p:tgtEl>
                                          <p:spTgt spid="1030"/>
                                        </p:tgtEl>
                                        <p:attrNameLst>
                                          <p:attrName>ppt_x</p:attrName>
                                        </p:attrNameLst>
                                      </p:cBhvr>
                                      <p:tavLst>
                                        <p:tav tm="0">
                                          <p:val>
                                            <p:strVal val="0-#ppt_w/2"/>
                                          </p:val>
                                        </p:tav>
                                        <p:tav tm="100000">
                                          <p:val>
                                            <p:strVal val="#ppt_x"/>
                                          </p:val>
                                        </p:tav>
                                      </p:tavLst>
                                    </p:anim>
                                    <p:anim calcmode="lin" valueType="num">
                                      <p:cBhvr additive="base">
                                        <p:cTn id="8" dur="500" fill="hold"/>
                                        <p:tgtEl>
                                          <p:spTgt spid="10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1+#ppt_w/2"/>
                                          </p:val>
                                        </p:tav>
                                        <p:tav tm="100000">
                                          <p:val>
                                            <p:strVal val="#ppt_x"/>
                                          </p:val>
                                        </p:tav>
                                      </p:tavLst>
                                    </p:anim>
                                    <p:anim calcmode="lin" valueType="num">
                                      <p:cBhvr additive="base">
                                        <p:cTn id="14"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58</a:t>
            </a:fld>
            <a:endParaRPr lang="en-US" dirty="0"/>
          </a:p>
        </p:txBody>
      </p:sp>
      <p:pic>
        <p:nvPicPr>
          <p:cNvPr id="5" name="Picture 2" descr="C:\Users\Dobrinka\Desktop\Slike\plava horizontalna.jpg"/>
          <p:cNvPicPr>
            <a:picLocks noChangeAspect="1" noChangeArrowheads="1"/>
          </p:cNvPicPr>
          <p:nvPr/>
        </p:nvPicPr>
        <p:blipFill>
          <a:blip r:embed="rId3" cstate="print">
            <a:lum bright="20000" contrast="40000"/>
          </a:blip>
          <a:srcRect/>
          <a:stretch>
            <a:fillRect/>
          </a:stretch>
        </p:blipFill>
        <p:spPr bwMode="auto">
          <a:xfrm>
            <a:off x="1" y="0"/>
            <a:ext cx="3657599" cy="685801"/>
          </a:xfrm>
          <a:prstGeom prst="rect">
            <a:avLst/>
          </a:prstGeom>
          <a:noFill/>
        </p:spPr>
      </p:pic>
      <p:pic>
        <p:nvPicPr>
          <p:cNvPr id="6" name="Picture 2" descr="C:\Users\Dobrinka\Desktop\Slike\plava horizontalna.jpg"/>
          <p:cNvPicPr>
            <a:picLocks noChangeAspect="1" noChangeArrowheads="1"/>
          </p:cNvPicPr>
          <p:nvPr/>
        </p:nvPicPr>
        <p:blipFill>
          <a:blip r:embed="rId3" cstate="print">
            <a:lum bright="20000" contrast="40000"/>
          </a:blip>
          <a:srcRect l="31250"/>
          <a:stretch>
            <a:fillRect/>
          </a:stretch>
        </p:blipFill>
        <p:spPr bwMode="auto">
          <a:xfrm>
            <a:off x="3657600" y="0"/>
            <a:ext cx="2514600" cy="685801"/>
          </a:xfrm>
          <a:prstGeom prst="rect">
            <a:avLst/>
          </a:prstGeom>
          <a:noFill/>
        </p:spPr>
      </p:pic>
      <p:pic>
        <p:nvPicPr>
          <p:cNvPr id="7" name="Picture 2" descr="C:\Users\Dobrinka\Desktop\Slike\plava horizontalna.jpg"/>
          <p:cNvPicPr>
            <a:picLocks noChangeAspect="1" noChangeArrowheads="1"/>
          </p:cNvPicPr>
          <p:nvPr/>
        </p:nvPicPr>
        <p:blipFill>
          <a:blip r:embed="rId3" cstate="print">
            <a:lum bright="20000" contrast="40000"/>
          </a:blip>
          <a:srcRect l="18750"/>
          <a:stretch>
            <a:fillRect/>
          </a:stretch>
        </p:blipFill>
        <p:spPr bwMode="auto">
          <a:xfrm>
            <a:off x="6172200" y="0"/>
            <a:ext cx="2971800" cy="685801"/>
          </a:xfrm>
          <a:prstGeom prst="rect">
            <a:avLst/>
          </a:prstGeom>
          <a:noFill/>
        </p:spPr>
      </p:pic>
      <p:sp>
        <p:nvSpPr>
          <p:cNvPr id="8" name="Title 1"/>
          <p:cNvSpPr>
            <a:spLocks noGrp="1"/>
          </p:cNvSpPr>
          <p:nvPr>
            <p:ph type="title"/>
          </p:nvPr>
        </p:nvSpPr>
        <p:spPr>
          <a:xfrm>
            <a:off x="228600" y="3048000"/>
            <a:ext cx="8686800" cy="1143000"/>
          </a:xfrm>
        </p:spPr>
        <p:txBody>
          <a:bodyPr>
            <a:noAutofit/>
          </a:bodyPr>
          <a:lstStyle/>
          <a:p>
            <a:r>
              <a:rPr lang="sr-Latn-CS" sz="4800" b="1" dirty="0" smtClean="0">
                <a:ln>
                  <a:solidFill>
                    <a:srgbClr val="00001A"/>
                  </a:solidFill>
                </a:ln>
                <a:latin typeface="Cambria" pitchFamily="18" charset="0"/>
                <a:sym typeface="Wingdings 3"/>
              </a:rPr>
              <a:t>Prediktori postignuća učenika</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200400" y="2438400"/>
            <a:ext cx="2667000" cy="2057400"/>
          </a:xfrm>
          <a:prstGeom prst="ellipse">
            <a:avLst/>
          </a:prstGeom>
          <a:solidFill>
            <a:srgbClr val="FFC000">
              <a:alpha val="64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2400" b="1" dirty="0" smtClean="0">
                <a:ln w="9525">
                  <a:noFill/>
                </a:ln>
                <a:solidFill>
                  <a:schemeClr val="tx1"/>
                </a:solidFill>
                <a:latin typeface="Cambria" pitchFamily="18" charset="0"/>
              </a:rPr>
              <a:t>DIGITALNA PISMENOST</a:t>
            </a:r>
            <a:endParaRPr lang="sr-Latn-CS" sz="2400" b="1" dirty="0">
              <a:ln w="9525">
                <a:noFill/>
              </a:ln>
              <a:solidFill>
                <a:schemeClr val="tx1"/>
              </a:solidFill>
              <a:latin typeface="Cambria" pitchFamily="18" charset="0"/>
            </a:endParaRPr>
          </a:p>
        </p:txBody>
      </p:sp>
      <p:sp>
        <p:nvSpPr>
          <p:cNvPr id="6" name="Rectangle 5"/>
          <p:cNvSpPr/>
          <p:nvPr/>
        </p:nvSpPr>
        <p:spPr>
          <a:xfrm>
            <a:off x="457200" y="228600"/>
            <a:ext cx="2133600" cy="288000"/>
          </a:xfrm>
          <a:prstGeom prst="rect">
            <a:avLst/>
          </a:prstGeom>
          <a:solidFill>
            <a:srgbClr val="EDF6F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b="1" dirty="0" smtClean="0">
                <a:solidFill>
                  <a:schemeClr val="tx1"/>
                </a:solidFill>
                <a:latin typeface="Cambria" pitchFamily="18" charset="0"/>
              </a:rPr>
              <a:t>ROD</a:t>
            </a:r>
            <a:endParaRPr lang="sr-Latn-CS" b="1" dirty="0">
              <a:solidFill>
                <a:schemeClr val="tx1"/>
              </a:solidFill>
              <a:latin typeface="Cambria" pitchFamily="18" charset="0"/>
            </a:endParaRPr>
          </a:p>
        </p:txBody>
      </p:sp>
      <p:sp>
        <p:nvSpPr>
          <p:cNvPr id="7" name="TextBox 6"/>
          <p:cNvSpPr txBox="1"/>
          <p:nvPr/>
        </p:nvSpPr>
        <p:spPr>
          <a:xfrm>
            <a:off x="152400" y="6412468"/>
            <a:ext cx="2743200" cy="369332"/>
          </a:xfrm>
          <a:prstGeom prst="rect">
            <a:avLst/>
          </a:prstGeom>
          <a:solidFill>
            <a:schemeClr val="tx1"/>
          </a:solidFill>
        </p:spPr>
        <p:txBody>
          <a:bodyPr wrap="square" rtlCol="0">
            <a:spAutoFit/>
          </a:bodyPr>
          <a:lstStyle/>
          <a:p>
            <a:pPr algn="ctr"/>
            <a:r>
              <a:rPr lang="sr-Latn-CS" b="1" dirty="0" smtClean="0">
                <a:solidFill>
                  <a:schemeClr val="bg1"/>
                </a:solidFill>
                <a:latin typeface="Cambria" pitchFamily="18" charset="0"/>
              </a:rPr>
              <a:t>INDIVIDUALNI FAKTORI</a:t>
            </a:r>
            <a:endParaRPr lang="sr-Latn-CS" b="1" dirty="0">
              <a:solidFill>
                <a:schemeClr val="bg1"/>
              </a:solidFill>
              <a:latin typeface="Cambria" pitchFamily="18" charset="0"/>
            </a:endParaRPr>
          </a:p>
        </p:txBody>
      </p:sp>
      <p:sp>
        <p:nvSpPr>
          <p:cNvPr id="8" name="TextBox 7"/>
          <p:cNvSpPr txBox="1"/>
          <p:nvPr/>
        </p:nvSpPr>
        <p:spPr>
          <a:xfrm>
            <a:off x="6019800" y="6412468"/>
            <a:ext cx="3048000" cy="369332"/>
          </a:xfrm>
          <a:prstGeom prst="rect">
            <a:avLst/>
          </a:prstGeom>
          <a:solidFill>
            <a:schemeClr val="tx1"/>
          </a:solidFill>
          <a:ln>
            <a:solidFill>
              <a:schemeClr val="tx1"/>
            </a:solidFill>
          </a:ln>
        </p:spPr>
        <p:txBody>
          <a:bodyPr wrap="square" rtlCol="0">
            <a:spAutoFit/>
          </a:bodyPr>
          <a:lstStyle/>
          <a:p>
            <a:pPr algn="ctr"/>
            <a:r>
              <a:rPr lang="sr-Latn-CS" b="1" dirty="0" smtClean="0">
                <a:solidFill>
                  <a:schemeClr val="bg1"/>
                </a:solidFill>
                <a:latin typeface="Cambria" pitchFamily="18" charset="0"/>
              </a:rPr>
              <a:t>ŠKOLSKI FAKTORI</a:t>
            </a:r>
            <a:endParaRPr lang="sr-Latn-CS" b="1" dirty="0">
              <a:solidFill>
                <a:schemeClr val="bg1"/>
              </a:solidFill>
              <a:latin typeface="Cambria" pitchFamily="18" charset="0"/>
            </a:endParaRPr>
          </a:p>
        </p:txBody>
      </p:sp>
      <p:sp>
        <p:nvSpPr>
          <p:cNvPr id="9" name="Rectangle 8"/>
          <p:cNvSpPr/>
          <p:nvPr/>
        </p:nvSpPr>
        <p:spPr>
          <a:xfrm>
            <a:off x="457200" y="487648"/>
            <a:ext cx="2133600" cy="288000"/>
          </a:xfrm>
          <a:prstGeom prst="rect">
            <a:avLst/>
          </a:prstGeom>
          <a:solidFill>
            <a:srgbClr val="EDF6F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b="1" dirty="0" smtClean="0">
                <a:solidFill>
                  <a:schemeClr val="tx1"/>
                </a:solidFill>
                <a:latin typeface="Cambria" pitchFamily="18" charset="0"/>
              </a:rPr>
              <a:t>KSES</a:t>
            </a:r>
            <a:endParaRPr lang="sr-Latn-CS" b="1" dirty="0">
              <a:solidFill>
                <a:schemeClr val="tx1"/>
              </a:solidFill>
              <a:latin typeface="Cambria" pitchFamily="18" charset="0"/>
            </a:endParaRPr>
          </a:p>
        </p:txBody>
      </p:sp>
      <p:sp>
        <p:nvSpPr>
          <p:cNvPr id="10" name="Rectangle 9"/>
          <p:cNvSpPr/>
          <p:nvPr/>
        </p:nvSpPr>
        <p:spPr>
          <a:xfrm>
            <a:off x="457200" y="792448"/>
            <a:ext cx="2133600" cy="288000"/>
          </a:xfrm>
          <a:prstGeom prst="rect">
            <a:avLst/>
          </a:prstGeom>
          <a:solidFill>
            <a:srgbClr val="EDF6F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b="1" dirty="0" smtClean="0">
                <a:solidFill>
                  <a:schemeClr val="tx1"/>
                </a:solidFill>
                <a:latin typeface="Cambria" pitchFamily="18" charset="0"/>
              </a:rPr>
              <a:t>KulKAP</a:t>
            </a:r>
            <a:endParaRPr lang="sr-Latn-CS" b="1" dirty="0">
              <a:solidFill>
                <a:schemeClr val="tx1"/>
              </a:solidFill>
              <a:latin typeface="Cambria" pitchFamily="18" charset="0"/>
            </a:endParaRPr>
          </a:p>
        </p:txBody>
      </p:sp>
      <p:sp>
        <p:nvSpPr>
          <p:cNvPr id="11" name="Rectangle 10"/>
          <p:cNvSpPr/>
          <p:nvPr/>
        </p:nvSpPr>
        <p:spPr>
          <a:xfrm>
            <a:off x="6477000" y="1524000"/>
            <a:ext cx="2133600" cy="533400"/>
          </a:xfrm>
          <a:prstGeom prst="rect">
            <a:avLst/>
          </a:prstGeom>
          <a:solidFill>
            <a:srgbClr val="B5DDE9"/>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b="1" dirty="0" smtClean="0">
                <a:solidFill>
                  <a:schemeClr val="tx1"/>
                </a:solidFill>
                <a:latin typeface="Cambria" pitchFamily="18" charset="0"/>
              </a:rPr>
              <a:t>Dostupnost IKT-a u školi</a:t>
            </a:r>
            <a:endParaRPr lang="sr-Latn-CS" b="1" dirty="0">
              <a:solidFill>
                <a:schemeClr val="tx1"/>
              </a:solidFill>
              <a:latin typeface="Cambria" pitchFamily="18" charset="0"/>
            </a:endParaRPr>
          </a:p>
        </p:txBody>
      </p:sp>
      <p:sp>
        <p:nvSpPr>
          <p:cNvPr id="12" name="Rectangle 11"/>
          <p:cNvSpPr/>
          <p:nvPr/>
        </p:nvSpPr>
        <p:spPr>
          <a:xfrm>
            <a:off x="6477000" y="2743200"/>
            <a:ext cx="2133600" cy="533400"/>
          </a:xfrm>
          <a:prstGeom prst="rect">
            <a:avLst/>
          </a:prstGeom>
          <a:solidFill>
            <a:srgbClr val="B5DDE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b="1" dirty="0" smtClean="0">
                <a:solidFill>
                  <a:schemeClr val="tx1"/>
                </a:solidFill>
                <a:latin typeface="Cambria" pitchFamily="18" charset="0"/>
              </a:rPr>
              <a:t>Načini korišćenja </a:t>
            </a:r>
          </a:p>
          <a:p>
            <a:pPr algn="ctr"/>
            <a:r>
              <a:rPr lang="sr-Latn-CS" b="1" dirty="0" smtClean="0">
                <a:solidFill>
                  <a:schemeClr val="tx1"/>
                </a:solidFill>
                <a:latin typeface="Cambria" pitchFamily="18" charset="0"/>
              </a:rPr>
              <a:t>IKT-a u školi</a:t>
            </a:r>
          </a:p>
        </p:txBody>
      </p:sp>
      <p:sp>
        <p:nvSpPr>
          <p:cNvPr id="13" name="Rectangle 12"/>
          <p:cNvSpPr/>
          <p:nvPr/>
        </p:nvSpPr>
        <p:spPr>
          <a:xfrm>
            <a:off x="6477000" y="3352800"/>
            <a:ext cx="2133600" cy="533400"/>
          </a:xfrm>
          <a:prstGeom prst="rect">
            <a:avLst/>
          </a:prstGeom>
          <a:solidFill>
            <a:srgbClr val="B5DDE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b="1" dirty="0" smtClean="0">
              <a:solidFill>
                <a:schemeClr val="tx1"/>
              </a:solidFill>
              <a:latin typeface="Cambria" pitchFamily="18" charset="0"/>
            </a:endParaRPr>
          </a:p>
          <a:p>
            <a:pPr algn="ctr"/>
            <a:r>
              <a:rPr lang="sr-Latn-CS" b="1" dirty="0" smtClean="0">
                <a:solidFill>
                  <a:schemeClr val="tx1"/>
                </a:solidFill>
                <a:latin typeface="Cambria" pitchFamily="18" charset="0"/>
              </a:rPr>
              <a:t>Podrška nastavnicima</a:t>
            </a:r>
          </a:p>
          <a:p>
            <a:pPr algn="ctr"/>
            <a:endParaRPr lang="sr-Latn-CS" b="1" dirty="0">
              <a:solidFill>
                <a:schemeClr val="tx1"/>
              </a:solidFill>
              <a:latin typeface="Cambria" pitchFamily="18" charset="0"/>
            </a:endParaRPr>
          </a:p>
        </p:txBody>
      </p:sp>
      <p:sp>
        <p:nvSpPr>
          <p:cNvPr id="14" name="Rectangle 13"/>
          <p:cNvSpPr/>
          <p:nvPr/>
        </p:nvSpPr>
        <p:spPr>
          <a:xfrm>
            <a:off x="457200" y="1083600"/>
            <a:ext cx="2133600" cy="288000"/>
          </a:xfrm>
          <a:prstGeom prst="rect">
            <a:avLst/>
          </a:prstGeom>
          <a:solidFill>
            <a:srgbClr val="EDF6F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b="1" dirty="0" smtClean="0">
                <a:solidFill>
                  <a:schemeClr val="tx1"/>
                </a:solidFill>
                <a:latin typeface="Cambria" pitchFamily="18" charset="0"/>
              </a:rPr>
              <a:t>ObrMajke</a:t>
            </a:r>
            <a:endParaRPr lang="sr-Latn-CS" b="1" dirty="0">
              <a:solidFill>
                <a:schemeClr val="tx1"/>
              </a:solidFill>
              <a:latin typeface="Cambria" pitchFamily="18" charset="0"/>
            </a:endParaRPr>
          </a:p>
        </p:txBody>
      </p:sp>
      <p:sp>
        <p:nvSpPr>
          <p:cNvPr id="15" name="Rectangle 14"/>
          <p:cNvSpPr/>
          <p:nvPr/>
        </p:nvSpPr>
        <p:spPr>
          <a:xfrm>
            <a:off x="6477000" y="3962400"/>
            <a:ext cx="2133600" cy="533400"/>
          </a:xfrm>
          <a:prstGeom prst="rect">
            <a:avLst/>
          </a:prstGeom>
          <a:solidFill>
            <a:srgbClr val="B5DDE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b="1" dirty="0" smtClean="0">
                <a:solidFill>
                  <a:schemeClr val="tx1"/>
                </a:solidFill>
                <a:latin typeface="Cambria" pitchFamily="18" charset="0"/>
              </a:rPr>
              <a:t>Dig. kompetencije nastavnika</a:t>
            </a:r>
            <a:endParaRPr lang="sr-Latn-CS" b="1" dirty="0">
              <a:solidFill>
                <a:schemeClr val="tx1"/>
              </a:solidFill>
              <a:latin typeface="Cambria" pitchFamily="18" charset="0"/>
            </a:endParaRPr>
          </a:p>
        </p:txBody>
      </p:sp>
      <p:sp>
        <p:nvSpPr>
          <p:cNvPr id="16" name="Rectangle 15"/>
          <p:cNvSpPr/>
          <p:nvPr/>
        </p:nvSpPr>
        <p:spPr>
          <a:xfrm>
            <a:off x="6477000" y="4572000"/>
            <a:ext cx="2133600" cy="533400"/>
          </a:xfrm>
          <a:prstGeom prst="rect">
            <a:avLst/>
          </a:prstGeom>
          <a:solidFill>
            <a:srgbClr val="B5DDE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b="1" dirty="0" smtClean="0">
                <a:solidFill>
                  <a:schemeClr val="tx1"/>
                </a:solidFill>
                <a:latin typeface="Cambria" pitchFamily="18" charset="0"/>
              </a:rPr>
              <a:t>Profesionalni razvoj</a:t>
            </a:r>
            <a:endParaRPr lang="sr-Latn-CS" b="1" dirty="0">
              <a:solidFill>
                <a:schemeClr val="tx1"/>
              </a:solidFill>
              <a:latin typeface="Cambria" pitchFamily="18" charset="0"/>
            </a:endParaRPr>
          </a:p>
        </p:txBody>
      </p:sp>
      <p:sp>
        <p:nvSpPr>
          <p:cNvPr id="17" name="Rectangle 16"/>
          <p:cNvSpPr/>
          <p:nvPr/>
        </p:nvSpPr>
        <p:spPr>
          <a:xfrm>
            <a:off x="6477000" y="5181600"/>
            <a:ext cx="2133600" cy="533400"/>
          </a:xfrm>
          <a:prstGeom prst="rect">
            <a:avLst/>
          </a:prstGeom>
          <a:solidFill>
            <a:srgbClr val="B5DDE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b="1" dirty="0" smtClean="0">
                <a:solidFill>
                  <a:schemeClr val="tx1"/>
                </a:solidFill>
                <a:latin typeface="Cambria" pitchFamily="18" charset="0"/>
              </a:rPr>
              <a:t>Stavovi nastavnika</a:t>
            </a:r>
            <a:endParaRPr lang="sr-Latn-CS" b="1" dirty="0">
              <a:solidFill>
                <a:schemeClr val="tx1"/>
              </a:solidFill>
              <a:latin typeface="Cambria" pitchFamily="18" charset="0"/>
            </a:endParaRPr>
          </a:p>
        </p:txBody>
      </p:sp>
      <p:sp>
        <p:nvSpPr>
          <p:cNvPr id="18" name="Rectangle 17"/>
          <p:cNvSpPr/>
          <p:nvPr/>
        </p:nvSpPr>
        <p:spPr>
          <a:xfrm>
            <a:off x="457200" y="2895600"/>
            <a:ext cx="2133600" cy="288000"/>
          </a:xfrm>
          <a:prstGeom prst="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b="1" dirty="0" smtClean="0">
                <a:solidFill>
                  <a:schemeClr val="tx1"/>
                </a:solidFill>
                <a:latin typeface="Cambria" pitchFamily="18" charset="0"/>
              </a:rPr>
              <a:t>UčestPOR</a:t>
            </a:r>
            <a:endParaRPr lang="sr-Latn-CS" b="1" dirty="0">
              <a:solidFill>
                <a:schemeClr val="tx1"/>
              </a:solidFill>
              <a:latin typeface="Cambria" pitchFamily="18" charset="0"/>
            </a:endParaRPr>
          </a:p>
        </p:txBody>
      </p:sp>
      <p:sp>
        <p:nvSpPr>
          <p:cNvPr id="19" name="Rectangle 18"/>
          <p:cNvSpPr/>
          <p:nvPr/>
        </p:nvSpPr>
        <p:spPr>
          <a:xfrm>
            <a:off x="457200" y="3200400"/>
            <a:ext cx="2133600" cy="288000"/>
          </a:xfrm>
          <a:prstGeom prst="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b="1" dirty="0" smtClean="0">
                <a:solidFill>
                  <a:schemeClr val="tx1"/>
                </a:solidFill>
                <a:latin typeface="Cambria" pitchFamily="18" charset="0"/>
              </a:rPr>
              <a:t>BrUrVanŠK</a:t>
            </a:r>
            <a:endParaRPr lang="sr-Latn-CS" b="1" dirty="0">
              <a:solidFill>
                <a:schemeClr val="tx1"/>
              </a:solidFill>
              <a:latin typeface="Cambria" pitchFamily="18" charset="0"/>
            </a:endParaRPr>
          </a:p>
        </p:txBody>
      </p:sp>
      <p:sp>
        <p:nvSpPr>
          <p:cNvPr id="20" name="Rectangle 19"/>
          <p:cNvSpPr/>
          <p:nvPr/>
        </p:nvSpPr>
        <p:spPr>
          <a:xfrm>
            <a:off x="457200" y="3505200"/>
            <a:ext cx="2133600" cy="288000"/>
          </a:xfrm>
          <a:prstGeom prst="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b="1" dirty="0" smtClean="0">
                <a:solidFill>
                  <a:schemeClr val="tx1"/>
                </a:solidFill>
                <a:latin typeface="Cambria" pitchFamily="18" charset="0"/>
              </a:rPr>
              <a:t>UređPOZ</a:t>
            </a:r>
            <a:endParaRPr lang="sr-Latn-CS" b="1" dirty="0">
              <a:solidFill>
                <a:schemeClr val="tx1"/>
              </a:solidFill>
              <a:latin typeface="Cambria" pitchFamily="18" charset="0"/>
            </a:endParaRPr>
          </a:p>
        </p:txBody>
      </p:sp>
      <p:sp>
        <p:nvSpPr>
          <p:cNvPr id="21" name="Rectangle 20"/>
          <p:cNvSpPr/>
          <p:nvPr/>
        </p:nvSpPr>
        <p:spPr>
          <a:xfrm>
            <a:off x="457200" y="3810000"/>
            <a:ext cx="2133600" cy="288000"/>
          </a:xfrm>
          <a:prstGeom prst="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b="1" dirty="0" smtClean="0">
                <a:solidFill>
                  <a:schemeClr val="tx1"/>
                </a:solidFill>
                <a:latin typeface="Cambria" pitchFamily="18" charset="0"/>
              </a:rPr>
              <a:t>UređNEG</a:t>
            </a:r>
            <a:endParaRPr lang="sr-Latn-CS" b="1" dirty="0">
              <a:solidFill>
                <a:schemeClr val="tx1"/>
              </a:solidFill>
              <a:latin typeface="Cambria" pitchFamily="18" charset="0"/>
            </a:endParaRPr>
          </a:p>
        </p:txBody>
      </p:sp>
      <p:sp>
        <p:nvSpPr>
          <p:cNvPr id="22" name="Rectangle 21"/>
          <p:cNvSpPr/>
          <p:nvPr/>
        </p:nvSpPr>
        <p:spPr>
          <a:xfrm>
            <a:off x="457200" y="4114800"/>
            <a:ext cx="2133600" cy="288000"/>
          </a:xfrm>
          <a:prstGeom prst="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b="1" dirty="0" smtClean="0">
                <a:solidFill>
                  <a:schemeClr val="tx1"/>
                </a:solidFill>
                <a:latin typeface="Cambria" pitchFamily="18" charset="0"/>
              </a:rPr>
              <a:t>UčestIGRE</a:t>
            </a:r>
            <a:endParaRPr lang="sr-Latn-CS" b="1" dirty="0">
              <a:solidFill>
                <a:schemeClr val="tx1"/>
              </a:solidFill>
              <a:latin typeface="Cambria" pitchFamily="18" charset="0"/>
            </a:endParaRPr>
          </a:p>
        </p:txBody>
      </p:sp>
      <p:sp>
        <p:nvSpPr>
          <p:cNvPr id="37" name="Slide Number Placeholder 36"/>
          <p:cNvSpPr>
            <a:spLocks noGrp="1"/>
          </p:cNvSpPr>
          <p:nvPr>
            <p:ph type="sldNum" sz="quarter" idx="12"/>
          </p:nvPr>
        </p:nvSpPr>
        <p:spPr/>
        <p:txBody>
          <a:bodyPr/>
          <a:lstStyle/>
          <a:p>
            <a:fld id="{B6F15528-21DE-4FAA-801E-634DDDAF4B2B}" type="slidenum">
              <a:rPr lang="en-US" smtClean="0"/>
              <a:pPr/>
              <a:t>59</a:t>
            </a:fld>
            <a:endParaRPr lang="en-US" dirty="0"/>
          </a:p>
        </p:txBody>
      </p:sp>
      <p:sp>
        <p:nvSpPr>
          <p:cNvPr id="38" name="Rectangle 37"/>
          <p:cNvSpPr/>
          <p:nvPr/>
        </p:nvSpPr>
        <p:spPr>
          <a:xfrm>
            <a:off x="457200" y="1388400"/>
            <a:ext cx="2133600" cy="288000"/>
          </a:xfrm>
          <a:prstGeom prst="rect">
            <a:avLst/>
          </a:prstGeom>
          <a:solidFill>
            <a:srgbClr val="EDF6F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b="1" dirty="0" smtClean="0">
                <a:solidFill>
                  <a:schemeClr val="tx1"/>
                </a:solidFill>
                <a:latin typeface="Cambria" pitchFamily="18" charset="0"/>
              </a:rPr>
              <a:t>ObrOca</a:t>
            </a:r>
            <a:endParaRPr lang="sr-Latn-CS" b="1" dirty="0">
              <a:solidFill>
                <a:schemeClr val="tx1"/>
              </a:solidFill>
              <a:latin typeface="Cambria" pitchFamily="18" charset="0"/>
            </a:endParaRPr>
          </a:p>
        </p:txBody>
      </p:sp>
      <p:sp>
        <p:nvSpPr>
          <p:cNvPr id="40" name="Rectangle 39"/>
          <p:cNvSpPr/>
          <p:nvPr/>
        </p:nvSpPr>
        <p:spPr>
          <a:xfrm>
            <a:off x="457200" y="4419600"/>
            <a:ext cx="2133600" cy="288000"/>
          </a:xfrm>
          <a:prstGeom prst="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b="1" dirty="0" smtClean="0">
                <a:solidFill>
                  <a:schemeClr val="tx1"/>
                </a:solidFill>
                <a:latin typeface="Cambria" pitchFamily="18" charset="0"/>
              </a:rPr>
              <a:t>UčestKOM</a:t>
            </a:r>
            <a:endParaRPr lang="sr-Latn-CS" b="1" dirty="0">
              <a:solidFill>
                <a:schemeClr val="tx1"/>
              </a:solidFill>
              <a:latin typeface="Cambria" pitchFamily="18" charset="0"/>
            </a:endParaRPr>
          </a:p>
        </p:txBody>
      </p:sp>
      <p:sp>
        <p:nvSpPr>
          <p:cNvPr id="41" name="Rectangle 40"/>
          <p:cNvSpPr/>
          <p:nvPr/>
        </p:nvSpPr>
        <p:spPr>
          <a:xfrm>
            <a:off x="457200" y="4724400"/>
            <a:ext cx="2133600" cy="288000"/>
          </a:xfrm>
          <a:prstGeom prst="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b="1" dirty="0" smtClean="0">
                <a:solidFill>
                  <a:schemeClr val="tx1"/>
                </a:solidFill>
                <a:latin typeface="Cambria" pitchFamily="18" charset="0"/>
              </a:rPr>
              <a:t>UčestPRAK</a:t>
            </a:r>
            <a:endParaRPr lang="sr-Latn-CS" b="1" dirty="0">
              <a:solidFill>
                <a:schemeClr val="tx1"/>
              </a:solidFill>
              <a:latin typeface="Cambria" pitchFamily="18" charset="0"/>
            </a:endParaRPr>
          </a:p>
        </p:txBody>
      </p:sp>
      <p:sp>
        <p:nvSpPr>
          <p:cNvPr id="42" name="Rectangle 41"/>
          <p:cNvSpPr/>
          <p:nvPr/>
        </p:nvSpPr>
        <p:spPr>
          <a:xfrm>
            <a:off x="457200" y="5029200"/>
            <a:ext cx="2133600" cy="288000"/>
          </a:xfrm>
          <a:prstGeom prst="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b="1" dirty="0" smtClean="0">
                <a:solidFill>
                  <a:schemeClr val="tx1"/>
                </a:solidFill>
                <a:latin typeface="Cambria" pitchFamily="18" charset="0"/>
              </a:rPr>
              <a:t>UčestKREI</a:t>
            </a:r>
            <a:endParaRPr lang="sr-Latn-CS" b="1" dirty="0">
              <a:solidFill>
                <a:schemeClr val="tx1"/>
              </a:solidFill>
              <a:latin typeface="Cambria" pitchFamily="18" charset="0"/>
            </a:endParaRPr>
          </a:p>
        </p:txBody>
      </p:sp>
      <p:sp>
        <p:nvSpPr>
          <p:cNvPr id="45" name="Rectangle 44"/>
          <p:cNvSpPr/>
          <p:nvPr/>
        </p:nvSpPr>
        <p:spPr>
          <a:xfrm>
            <a:off x="457200" y="5350800"/>
            <a:ext cx="2133600" cy="288000"/>
          </a:xfrm>
          <a:prstGeom prst="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b="1" dirty="0" smtClean="0">
                <a:solidFill>
                  <a:schemeClr val="tx1"/>
                </a:solidFill>
                <a:latin typeface="Cambria" pitchFamily="18" charset="0"/>
              </a:rPr>
              <a:t>VremeRD</a:t>
            </a:r>
            <a:endParaRPr lang="sr-Latn-CS" b="1" dirty="0">
              <a:solidFill>
                <a:schemeClr val="tx1"/>
              </a:solidFill>
              <a:latin typeface="Cambria" pitchFamily="18" charset="0"/>
            </a:endParaRPr>
          </a:p>
        </p:txBody>
      </p:sp>
      <p:sp>
        <p:nvSpPr>
          <p:cNvPr id="47" name="Rectangle 46"/>
          <p:cNvSpPr/>
          <p:nvPr/>
        </p:nvSpPr>
        <p:spPr>
          <a:xfrm>
            <a:off x="457200" y="5638800"/>
            <a:ext cx="2133600" cy="288000"/>
          </a:xfrm>
          <a:prstGeom prst="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b="1" dirty="0" smtClean="0">
                <a:solidFill>
                  <a:schemeClr val="tx1"/>
                </a:solidFill>
                <a:latin typeface="Cambria" pitchFamily="18" charset="0"/>
              </a:rPr>
              <a:t>InsMOTIV</a:t>
            </a:r>
            <a:endParaRPr lang="sr-Latn-CS" b="1" dirty="0">
              <a:solidFill>
                <a:schemeClr val="tx1"/>
              </a:solidFill>
              <a:latin typeface="Cambria" pitchFamily="18" charset="0"/>
            </a:endParaRPr>
          </a:p>
        </p:txBody>
      </p:sp>
      <p:sp>
        <p:nvSpPr>
          <p:cNvPr id="48" name="Rectangle 47"/>
          <p:cNvSpPr/>
          <p:nvPr/>
        </p:nvSpPr>
        <p:spPr>
          <a:xfrm>
            <a:off x="457200" y="5943600"/>
            <a:ext cx="2133600" cy="288000"/>
          </a:xfrm>
          <a:prstGeom prst="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b="1" dirty="0" smtClean="0">
                <a:solidFill>
                  <a:schemeClr val="tx1"/>
                </a:solidFill>
                <a:latin typeface="Cambria" pitchFamily="18" charset="0"/>
              </a:rPr>
              <a:t>UčenjePOZ</a:t>
            </a:r>
            <a:endParaRPr lang="sr-Latn-CS" b="1" dirty="0">
              <a:solidFill>
                <a:schemeClr val="tx1"/>
              </a:solidFill>
              <a:latin typeface="Cambria" pitchFamily="18" charset="0"/>
            </a:endParaRPr>
          </a:p>
        </p:txBody>
      </p:sp>
      <p:sp>
        <p:nvSpPr>
          <p:cNvPr id="51" name="Rectangle 50"/>
          <p:cNvSpPr/>
          <p:nvPr/>
        </p:nvSpPr>
        <p:spPr>
          <a:xfrm>
            <a:off x="457200" y="1845600"/>
            <a:ext cx="2133600" cy="288000"/>
          </a:xfrm>
          <a:prstGeom prst="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b="1" dirty="0" smtClean="0">
                <a:solidFill>
                  <a:schemeClr val="tx1"/>
                </a:solidFill>
                <a:latin typeface="Cambria" pitchFamily="18" charset="0"/>
              </a:rPr>
              <a:t>BrUrŠK</a:t>
            </a:r>
            <a:endParaRPr lang="sr-Latn-CS" b="1" dirty="0">
              <a:solidFill>
                <a:schemeClr val="tx1"/>
              </a:solidFill>
              <a:latin typeface="Cambria" pitchFamily="18" charset="0"/>
            </a:endParaRPr>
          </a:p>
        </p:txBody>
      </p:sp>
      <p:sp>
        <p:nvSpPr>
          <p:cNvPr id="52" name="Rectangle 51"/>
          <p:cNvSpPr/>
          <p:nvPr/>
        </p:nvSpPr>
        <p:spPr>
          <a:xfrm>
            <a:off x="457200" y="2150400"/>
            <a:ext cx="2133600" cy="288000"/>
          </a:xfrm>
          <a:prstGeom prst="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b="1" dirty="0" smtClean="0">
                <a:solidFill>
                  <a:schemeClr val="tx1"/>
                </a:solidFill>
                <a:latin typeface="Cambria" pitchFamily="18" charset="0"/>
              </a:rPr>
              <a:t>BrPredŠK</a:t>
            </a:r>
            <a:endParaRPr lang="sr-Latn-CS" b="1" dirty="0">
              <a:solidFill>
                <a:schemeClr val="tx1"/>
              </a:solidFill>
              <a:latin typeface="Cambria" pitchFamily="18" charset="0"/>
            </a:endParaRPr>
          </a:p>
        </p:txBody>
      </p:sp>
      <p:sp>
        <p:nvSpPr>
          <p:cNvPr id="53" name="Rectangle 52"/>
          <p:cNvSpPr/>
          <p:nvPr/>
        </p:nvSpPr>
        <p:spPr>
          <a:xfrm>
            <a:off x="457200" y="2455200"/>
            <a:ext cx="2133600" cy="288000"/>
          </a:xfrm>
          <a:prstGeom prst="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b="1" dirty="0" smtClean="0">
                <a:solidFill>
                  <a:schemeClr val="tx1"/>
                </a:solidFill>
                <a:latin typeface="Cambria" pitchFamily="18" charset="0"/>
              </a:rPr>
              <a:t>UčestAktŠK</a:t>
            </a:r>
            <a:endParaRPr lang="sr-Latn-CS" b="1" dirty="0">
              <a:solidFill>
                <a:schemeClr val="tx1"/>
              </a:solidFill>
              <a:latin typeface="Cambria" pitchFamily="18" charset="0"/>
            </a:endParaRPr>
          </a:p>
        </p:txBody>
      </p:sp>
      <p:sp>
        <p:nvSpPr>
          <p:cNvPr id="55" name="Rectangle 54"/>
          <p:cNvSpPr/>
          <p:nvPr/>
        </p:nvSpPr>
        <p:spPr>
          <a:xfrm>
            <a:off x="6477000" y="2133600"/>
            <a:ext cx="2133600" cy="533400"/>
          </a:xfrm>
          <a:prstGeom prst="rect">
            <a:avLst/>
          </a:prstGeom>
          <a:solidFill>
            <a:srgbClr val="B5DDE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b="1" dirty="0" smtClean="0">
                <a:solidFill>
                  <a:schemeClr val="tx1"/>
                </a:solidFill>
                <a:latin typeface="Cambria" pitchFamily="18" charset="0"/>
              </a:rPr>
              <a:t>Učestalost korišć. tokom nastave</a:t>
            </a:r>
            <a:endParaRPr lang="sr-Latn-CS" b="1" dirty="0">
              <a:solidFill>
                <a:schemeClr val="tx1"/>
              </a:solidFill>
              <a:latin typeface="Cambria" pitchFamily="18" charset="0"/>
            </a:endParaRPr>
          </a:p>
        </p:txBody>
      </p:sp>
      <p:cxnSp>
        <p:nvCxnSpPr>
          <p:cNvPr id="59" name="Straight Arrow Connector 58"/>
          <p:cNvCxnSpPr/>
          <p:nvPr/>
        </p:nvCxnSpPr>
        <p:spPr>
          <a:xfrm>
            <a:off x="2743200" y="457200"/>
            <a:ext cx="1066800" cy="19812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2743200" y="990600"/>
            <a:ext cx="838200" cy="16002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2667000" y="4495800"/>
            <a:ext cx="1219200" cy="16764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V="1">
            <a:off x="2667000" y="4419600"/>
            <a:ext cx="838200" cy="11430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H="1">
            <a:off x="5181600" y="1905000"/>
            <a:ext cx="1143000" cy="5334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H="1">
            <a:off x="5638800" y="2514600"/>
            <a:ext cx="685800" cy="3048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2743200" y="1524000"/>
            <a:ext cx="609600" cy="12192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V="1">
            <a:off x="2667000" y="4191000"/>
            <a:ext cx="685800" cy="9144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V="1">
            <a:off x="2667000" y="3962400"/>
            <a:ext cx="533400" cy="6858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2667000" y="3124200"/>
            <a:ext cx="46800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2667000" y="3581400"/>
            <a:ext cx="45720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2667000" y="3352800"/>
            <a:ext cx="45720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V="1">
            <a:off x="2667000" y="3733800"/>
            <a:ext cx="457200" cy="5334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2743200" y="2133600"/>
            <a:ext cx="457200" cy="8382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H="1" flipV="1">
            <a:off x="5257800" y="4495800"/>
            <a:ext cx="1143000" cy="9906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flipH="1" flipV="1">
            <a:off x="5638800" y="4191000"/>
            <a:ext cx="762000" cy="6858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flipH="1">
            <a:off x="5943600" y="3124200"/>
            <a:ext cx="457200" cy="762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flipH="1" flipV="1">
            <a:off x="5943600" y="3581400"/>
            <a:ext cx="381000" cy="762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flipH="1" flipV="1">
            <a:off x="5867400" y="3962400"/>
            <a:ext cx="533400" cy="3048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
                                            <p:bg/>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bg/>
                                          </p:spTgt>
                                        </p:tgtEl>
                                        <p:attrNameLst>
                                          <p:attrName>style.visibility</p:attrName>
                                        </p:attrNameLst>
                                      </p:cBhvr>
                                      <p:to>
                                        <p:strVal val="visible"/>
                                      </p:to>
                                    </p:set>
                                    <p:anim calcmode="lin" valueType="num">
                                      <p:cBhvr additive="base">
                                        <p:cTn id="17" dur="500" fill="hold"/>
                                        <p:tgtEl>
                                          <p:spTgt spid="8">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8">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 calcmode="lin" valueType="num">
                                      <p:cBhvr additive="base">
                                        <p:cTn id="2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bg/>
                                          </p:spTgt>
                                        </p:tgtEl>
                                        <p:attrNameLst>
                                          <p:attrName>style.visibility</p:attrName>
                                        </p:attrNameLst>
                                      </p:cBhvr>
                                      <p:to>
                                        <p:strVal val="visible"/>
                                      </p:to>
                                    </p:set>
                                    <p:anim calcmode="lin" valueType="num">
                                      <p:cBhvr additive="base">
                                        <p:cTn id="2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6">
                                            <p:bg/>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500" fill="hold"/>
                                        <p:tgtEl>
                                          <p:spTgt spid="38"/>
                                        </p:tgtEl>
                                        <p:attrNameLst>
                                          <p:attrName>ppt_x</p:attrName>
                                        </p:attrNameLst>
                                      </p:cBhvr>
                                      <p:tavLst>
                                        <p:tav tm="0">
                                          <p:val>
                                            <p:strVal val="#ppt_x"/>
                                          </p:val>
                                        </p:tav>
                                        <p:tav tm="100000">
                                          <p:val>
                                            <p:strVal val="#ppt_x"/>
                                          </p:val>
                                        </p:tav>
                                      </p:tavLst>
                                    </p:anim>
                                    <p:anim calcmode="lin" valueType="num">
                                      <p:cBhvr additive="base">
                                        <p:cTn id="4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additive="base">
                                        <p:cTn id="53" dur="500" fill="hold"/>
                                        <p:tgtEl>
                                          <p:spTgt spid="51"/>
                                        </p:tgtEl>
                                        <p:attrNameLst>
                                          <p:attrName>ppt_x</p:attrName>
                                        </p:attrNameLst>
                                      </p:cBhvr>
                                      <p:tavLst>
                                        <p:tav tm="0">
                                          <p:val>
                                            <p:strVal val="#ppt_x"/>
                                          </p:val>
                                        </p:tav>
                                        <p:tav tm="100000">
                                          <p:val>
                                            <p:strVal val="#ppt_x"/>
                                          </p:val>
                                        </p:tav>
                                      </p:tavLst>
                                    </p:anim>
                                    <p:anim calcmode="lin" valueType="num">
                                      <p:cBhvr additive="base">
                                        <p:cTn id="54" dur="500" fill="hold"/>
                                        <p:tgtEl>
                                          <p:spTgt spid="51"/>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additive="base">
                                        <p:cTn id="61" dur="500" fill="hold"/>
                                        <p:tgtEl>
                                          <p:spTgt spid="53"/>
                                        </p:tgtEl>
                                        <p:attrNameLst>
                                          <p:attrName>ppt_x</p:attrName>
                                        </p:attrNameLst>
                                      </p:cBhvr>
                                      <p:tavLst>
                                        <p:tav tm="0">
                                          <p:val>
                                            <p:strVal val="#ppt_x"/>
                                          </p:val>
                                        </p:tav>
                                        <p:tav tm="100000">
                                          <p:val>
                                            <p:strVal val="#ppt_x"/>
                                          </p:val>
                                        </p:tav>
                                      </p:tavLst>
                                    </p:anim>
                                    <p:anim calcmode="lin" valueType="num">
                                      <p:cBhvr additive="base">
                                        <p:cTn id="62"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additive="base">
                                        <p:cTn id="75" dur="500" fill="hold"/>
                                        <p:tgtEl>
                                          <p:spTgt spid="20"/>
                                        </p:tgtEl>
                                        <p:attrNameLst>
                                          <p:attrName>ppt_x</p:attrName>
                                        </p:attrNameLst>
                                      </p:cBhvr>
                                      <p:tavLst>
                                        <p:tav tm="0">
                                          <p:val>
                                            <p:strVal val="#ppt_x"/>
                                          </p:val>
                                        </p:tav>
                                        <p:tav tm="100000">
                                          <p:val>
                                            <p:strVal val="#ppt_x"/>
                                          </p:val>
                                        </p:tav>
                                      </p:tavLst>
                                    </p:anim>
                                    <p:anim calcmode="lin" valueType="num">
                                      <p:cBhvr additive="base">
                                        <p:cTn id="76" dur="500" fill="hold"/>
                                        <p:tgtEl>
                                          <p:spTgt spid="2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additive="base">
                                        <p:cTn id="79" dur="500" fill="hold"/>
                                        <p:tgtEl>
                                          <p:spTgt spid="21"/>
                                        </p:tgtEl>
                                        <p:attrNameLst>
                                          <p:attrName>ppt_x</p:attrName>
                                        </p:attrNameLst>
                                      </p:cBhvr>
                                      <p:tavLst>
                                        <p:tav tm="0">
                                          <p:val>
                                            <p:strVal val="#ppt_x"/>
                                          </p:val>
                                        </p:tav>
                                        <p:tav tm="100000">
                                          <p:val>
                                            <p:strVal val="#ppt_x"/>
                                          </p:val>
                                        </p:tav>
                                      </p:tavLst>
                                    </p:anim>
                                    <p:anim calcmode="lin" valueType="num">
                                      <p:cBhvr additive="base">
                                        <p:cTn id="80" dur="500" fill="hold"/>
                                        <p:tgtEl>
                                          <p:spTgt spid="2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additive="base">
                                        <p:cTn id="83" dur="500" fill="hold"/>
                                        <p:tgtEl>
                                          <p:spTgt spid="22"/>
                                        </p:tgtEl>
                                        <p:attrNameLst>
                                          <p:attrName>ppt_x</p:attrName>
                                        </p:attrNameLst>
                                      </p:cBhvr>
                                      <p:tavLst>
                                        <p:tav tm="0">
                                          <p:val>
                                            <p:strVal val="#ppt_x"/>
                                          </p:val>
                                        </p:tav>
                                        <p:tav tm="100000">
                                          <p:val>
                                            <p:strVal val="#ppt_x"/>
                                          </p:val>
                                        </p:tav>
                                      </p:tavLst>
                                    </p:anim>
                                    <p:anim calcmode="lin" valueType="num">
                                      <p:cBhvr additive="base">
                                        <p:cTn id="84" dur="500" fill="hold"/>
                                        <p:tgtEl>
                                          <p:spTgt spid="22"/>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500" fill="hold"/>
                                        <p:tgtEl>
                                          <p:spTgt spid="40"/>
                                        </p:tgtEl>
                                        <p:attrNameLst>
                                          <p:attrName>ppt_x</p:attrName>
                                        </p:attrNameLst>
                                      </p:cBhvr>
                                      <p:tavLst>
                                        <p:tav tm="0">
                                          <p:val>
                                            <p:strVal val="#ppt_x"/>
                                          </p:val>
                                        </p:tav>
                                        <p:tav tm="100000">
                                          <p:val>
                                            <p:strVal val="#ppt_x"/>
                                          </p:val>
                                        </p:tav>
                                      </p:tavLst>
                                    </p:anim>
                                    <p:anim calcmode="lin" valueType="num">
                                      <p:cBhvr additive="base">
                                        <p:cTn id="88" dur="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500" fill="hold"/>
                                        <p:tgtEl>
                                          <p:spTgt spid="41"/>
                                        </p:tgtEl>
                                        <p:attrNameLst>
                                          <p:attrName>ppt_x</p:attrName>
                                        </p:attrNameLst>
                                      </p:cBhvr>
                                      <p:tavLst>
                                        <p:tav tm="0">
                                          <p:val>
                                            <p:strVal val="#ppt_x"/>
                                          </p:val>
                                        </p:tav>
                                        <p:tav tm="100000">
                                          <p:val>
                                            <p:strVal val="#ppt_x"/>
                                          </p:val>
                                        </p:tav>
                                      </p:tavLst>
                                    </p:anim>
                                    <p:anim calcmode="lin" valueType="num">
                                      <p:cBhvr additive="base">
                                        <p:cTn id="92" dur="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500" fill="hold"/>
                                        <p:tgtEl>
                                          <p:spTgt spid="42"/>
                                        </p:tgtEl>
                                        <p:attrNameLst>
                                          <p:attrName>ppt_x</p:attrName>
                                        </p:attrNameLst>
                                      </p:cBhvr>
                                      <p:tavLst>
                                        <p:tav tm="0">
                                          <p:val>
                                            <p:strVal val="#ppt_x"/>
                                          </p:val>
                                        </p:tav>
                                        <p:tav tm="100000">
                                          <p:val>
                                            <p:strVal val="#ppt_x"/>
                                          </p:val>
                                        </p:tav>
                                      </p:tavLst>
                                    </p:anim>
                                    <p:anim calcmode="lin" valueType="num">
                                      <p:cBhvr additive="base">
                                        <p:cTn id="96" dur="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5"/>
                                        </p:tgtEl>
                                        <p:attrNameLst>
                                          <p:attrName>style.visibility</p:attrName>
                                        </p:attrNameLst>
                                      </p:cBhvr>
                                      <p:to>
                                        <p:strVal val="visible"/>
                                      </p:to>
                                    </p:set>
                                    <p:anim calcmode="lin" valueType="num">
                                      <p:cBhvr additive="base">
                                        <p:cTn id="99" dur="500" fill="hold"/>
                                        <p:tgtEl>
                                          <p:spTgt spid="45"/>
                                        </p:tgtEl>
                                        <p:attrNameLst>
                                          <p:attrName>ppt_x</p:attrName>
                                        </p:attrNameLst>
                                      </p:cBhvr>
                                      <p:tavLst>
                                        <p:tav tm="0">
                                          <p:val>
                                            <p:strVal val="#ppt_x"/>
                                          </p:val>
                                        </p:tav>
                                        <p:tav tm="100000">
                                          <p:val>
                                            <p:strVal val="#ppt_x"/>
                                          </p:val>
                                        </p:tav>
                                      </p:tavLst>
                                    </p:anim>
                                    <p:anim calcmode="lin" valueType="num">
                                      <p:cBhvr additive="base">
                                        <p:cTn id="100" dur="500" fill="hold"/>
                                        <p:tgtEl>
                                          <p:spTgt spid="45"/>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7"/>
                                        </p:tgtEl>
                                        <p:attrNameLst>
                                          <p:attrName>style.visibility</p:attrName>
                                        </p:attrNameLst>
                                      </p:cBhvr>
                                      <p:to>
                                        <p:strVal val="visible"/>
                                      </p:to>
                                    </p:set>
                                    <p:anim calcmode="lin" valueType="num">
                                      <p:cBhvr additive="base">
                                        <p:cTn id="103" dur="500" fill="hold"/>
                                        <p:tgtEl>
                                          <p:spTgt spid="47"/>
                                        </p:tgtEl>
                                        <p:attrNameLst>
                                          <p:attrName>ppt_x</p:attrName>
                                        </p:attrNameLst>
                                      </p:cBhvr>
                                      <p:tavLst>
                                        <p:tav tm="0">
                                          <p:val>
                                            <p:strVal val="#ppt_x"/>
                                          </p:val>
                                        </p:tav>
                                        <p:tav tm="100000">
                                          <p:val>
                                            <p:strVal val="#ppt_x"/>
                                          </p:val>
                                        </p:tav>
                                      </p:tavLst>
                                    </p:anim>
                                    <p:anim calcmode="lin" valueType="num">
                                      <p:cBhvr additive="base">
                                        <p:cTn id="104" dur="500" fill="hold"/>
                                        <p:tgtEl>
                                          <p:spTgt spid="47"/>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 calcmode="lin" valueType="num">
                                      <p:cBhvr additive="base">
                                        <p:cTn id="107" dur="500" fill="hold"/>
                                        <p:tgtEl>
                                          <p:spTgt spid="48"/>
                                        </p:tgtEl>
                                        <p:attrNameLst>
                                          <p:attrName>ppt_x</p:attrName>
                                        </p:attrNameLst>
                                      </p:cBhvr>
                                      <p:tavLst>
                                        <p:tav tm="0">
                                          <p:val>
                                            <p:strVal val="#ppt_x"/>
                                          </p:val>
                                        </p:tav>
                                        <p:tav tm="100000">
                                          <p:val>
                                            <p:strVal val="#ppt_x"/>
                                          </p:val>
                                        </p:tav>
                                      </p:tavLst>
                                    </p:anim>
                                    <p:anim calcmode="lin" valueType="num">
                                      <p:cBhvr additive="base">
                                        <p:cTn id="10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11"/>
                                        </p:tgtEl>
                                        <p:attrNameLst>
                                          <p:attrName>style.visibility</p:attrName>
                                        </p:attrNameLst>
                                      </p:cBhvr>
                                      <p:to>
                                        <p:strVal val="visible"/>
                                      </p:to>
                                    </p:set>
                                    <p:anim calcmode="lin" valueType="num">
                                      <p:cBhvr additive="base">
                                        <p:cTn id="113" dur="500" fill="hold"/>
                                        <p:tgtEl>
                                          <p:spTgt spid="11"/>
                                        </p:tgtEl>
                                        <p:attrNameLst>
                                          <p:attrName>ppt_x</p:attrName>
                                        </p:attrNameLst>
                                      </p:cBhvr>
                                      <p:tavLst>
                                        <p:tav tm="0">
                                          <p:val>
                                            <p:strVal val="#ppt_x"/>
                                          </p:val>
                                        </p:tav>
                                        <p:tav tm="100000">
                                          <p:val>
                                            <p:strVal val="#ppt_x"/>
                                          </p:val>
                                        </p:tav>
                                      </p:tavLst>
                                    </p:anim>
                                    <p:anim calcmode="lin" valueType="num">
                                      <p:cBhvr additive="base">
                                        <p:cTn id="114" dur="500" fill="hold"/>
                                        <p:tgtEl>
                                          <p:spTgt spid="11"/>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55"/>
                                        </p:tgtEl>
                                        <p:attrNameLst>
                                          <p:attrName>style.visibility</p:attrName>
                                        </p:attrNameLst>
                                      </p:cBhvr>
                                      <p:to>
                                        <p:strVal val="visible"/>
                                      </p:to>
                                    </p:set>
                                    <p:anim calcmode="lin" valueType="num">
                                      <p:cBhvr additive="base">
                                        <p:cTn id="117" dur="500" fill="hold"/>
                                        <p:tgtEl>
                                          <p:spTgt spid="55"/>
                                        </p:tgtEl>
                                        <p:attrNameLst>
                                          <p:attrName>ppt_x</p:attrName>
                                        </p:attrNameLst>
                                      </p:cBhvr>
                                      <p:tavLst>
                                        <p:tav tm="0">
                                          <p:val>
                                            <p:strVal val="#ppt_x"/>
                                          </p:val>
                                        </p:tav>
                                        <p:tav tm="100000">
                                          <p:val>
                                            <p:strVal val="#ppt_x"/>
                                          </p:val>
                                        </p:tav>
                                      </p:tavLst>
                                    </p:anim>
                                    <p:anim calcmode="lin" valueType="num">
                                      <p:cBhvr additive="base">
                                        <p:cTn id="118" dur="500" fill="hold"/>
                                        <p:tgtEl>
                                          <p:spTgt spid="55"/>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additive="base">
                                        <p:cTn id="121" dur="500" fill="hold"/>
                                        <p:tgtEl>
                                          <p:spTgt spid="12"/>
                                        </p:tgtEl>
                                        <p:attrNameLst>
                                          <p:attrName>ppt_x</p:attrName>
                                        </p:attrNameLst>
                                      </p:cBhvr>
                                      <p:tavLst>
                                        <p:tav tm="0">
                                          <p:val>
                                            <p:strVal val="#ppt_x"/>
                                          </p:val>
                                        </p:tav>
                                        <p:tav tm="100000">
                                          <p:val>
                                            <p:strVal val="#ppt_x"/>
                                          </p:val>
                                        </p:tav>
                                      </p:tavLst>
                                    </p:anim>
                                    <p:anim calcmode="lin" valueType="num">
                                      <p:cBhvr additive="base">
                                        <p:cTn id="122" dur="500" fill="hold"/>
                                        <p:tgtEl>
                                          <p:spTgt spid="12"/>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additive="base">
                                        <p:cTn id="125" dur="500" fill="hold"/>
                                        <p:tgtEl>
                                          <p:spTgt spid="13"/>
                                        </p:tgtEl>
                                        <p:attrNameLst>
                                          <p:attrName>ppt_x</p:attrName>
                                        </p:attrNameLst>
                                      </p:cBhvr>
                                      <p:tavLst>
                                        <p:tav tm="0">
                                          <p:val>
                                            <p:strVal val="#ppt_x"/>
                                          </p:val>
                                        </p:tav>
                                        <p:tav tm="100000">
                                          <p:val>
                                            <p:strVal val="#ppt_x"/>
                                          </p:val>
                                        </p:tav>
                                      </p:tavLst>
                                    </p:anim>
                                    <p:anim calcmode="lin" valueType="num">
                                      <p:cBhvr additive="base">
                                        <p:cTn id="126" dur="500" fill="hold"/>
                                        <p:tgtEl>
                                          <p:spTgt spid="13"/>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15"/>
                                        </p:tgtEl>
                                        <p:attrNameLst>
                                          <p:attrName>style.visibility</p:attrName>
                                        </p:attrNameLst>
                                      </p:cBhvr>
                                      <p:to>
                                        <p:strVal val="visible"/>
                                      </p:to>
                                    </p:set>
                                    <p:anim calcmode="lin" valueType="num">
                                      <p:cBhvr additive="base">
                                        <p:cTn id="129" dur="500" fill="hold"/>
                                        <p:tgtEl>
                                          <p:spTgt spid="15"/>
                                        </p:tgtEl>
                                        <p:attrNameLst>
                                          <p:attrName>ppt_x</p:attrName>
                                        </p:attrNameLst>
                                      </p:cBhvr>
                                      <p:tavLst>
                                        <p:tav tm="0">
                                          <p:val>
                                            <p:strVal val="#ppt_x"/>
                                          </p:val>
                                        </p:tav>
                                        <p:tav tm="100000">
                                          <p:val>
                                            <p:strVal val="#ppt_x"/>
                                          </p:val>
                                        </p:tav>
                                      </p:tavLst>
                                    </p:anim>
                                    <p:anim calcmode="lin" valueType="num">
                                      <p:cBhvr additive="base">
                                        <p:cTn id="130" dur="500" fill="hold"/>
                                        <p:tgtEl>
                                          <p:spTgt spid="15"/>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16"/>
                                        </p:tgtEl>
                                        <p:attrNameLst>
                                          <p:attrName>style.visibility</p:attrName>
                                        </p:attrNameLst>
                                      </p:cBhvr>
                                      <p:to>
                                        <p:strVal val="visible"/>
                                      </p:to>
                                    </p:set>
                                    <p:anim calcmode="lin" valueType="num">
                                      <p:cBhvr additive="base">
                                        <p:cTn id="133" dur="500" fill="hold"/>
                                        <p:tgtEl>
                                          <p:spTgt spid="16"/>
                                        </p:tgtEl>
                                        <p:attrNameLst>
                                          <p:attrName>ppt_x</p:attrName>
                                        </p:attrNameLst>
                                      </p:cBhvr>
                                      <p:tavLst>
                                        <p:tav tm="0">
                                          <p:val>
                                            <p:strVal val="#ppt_x"/>
                                          </p:val>
                                        </p:tav>
                                        <p:tav tm="100000">
                                          <p:val>
                                            <p:strVal val="#ppt_x"/>
                                          </p:val>
                                        </p:tav>
                                      </p:tavLst>
                                    </p:anim>
                                    <p:anim calcmode="lin" valueType="num">
                                      <p:cBhvr additive="base">
                                        <p:cTn id="134" dur="500" fill="hold"/>
                                        <p:tgtEl>
                                          <p:spTgt spid="16"/>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additive="base">
                                        <p:cTn id="137" dur="500" fill="hold"/>
                                        <p:tgtEl>
                                          <p:spTgt spid="17"/>
                                        </p:tgtEl>
                                        <p:attrNameLst>
                                          <p:attrName>ppt_x</p:attrName>
                                        </p:attrNameLst>
                                      </p:cBhvr>
                                      <p:tavLst>
                                        <p:tav tm="0">
                                          <p:val>
                                            <p:strVal val="#ppt_x"/>
                                          </p:val>
                                        </p:tav>
                                        <p:tav tm="100000">
                                          <p:val>
                                            <p:strVal val="#ppt_x"/>
                                          </p:val>
                                        </p:tav>
                                      </p:tavLst>
                                    </p:anim>
                                    <p:anim calcmode="lin" valueType="num">
                                      <p:cBhvr additive="base">
                                        <p:cTn id="1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animBg="1"/>
      <p:bldP spid="8" grpId="0" build="allAtOnce"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38" grpId="0" animBg="1"/>
      <p:bldP spid="40" grpId="0" animBg="1"/>
      <p:bldP spid="41" grpId="0" animBg="1"/>
      <p:bldP spid="42" grpId="0" animBg="1"/>
      <p:bldP spid="45" grpId="0" animBg="1"/>
      <p:bldP spid="47" grpId="0" animBg="1"/>
      <p:bldP spid="48" grpId="0" animBg="1"/>
      <p:bldP spid="51" grpId="0" animBg="1"/>
      <p:bldP spid="52" grpId="0" animBg="1"/>
      <p:bldP spid="53" grpId="0" animBg="1"/>
      <p:bldP spid="5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819400"/>
            <a:ext cx="8915400" cy="1143000"/>
          </a:xfrm>
        </p:spPr>
        <p:txBody>
          <a:bodyPr>
            <a:noAutofit/>
          </a:bodyPr>
          <a:lstStyle/>
          <a:p>
            <a:r>
              <a:rPr lang="sr-Latn-CS" sz="4800" b="1" dirty="0" smtClean="0">
                <a:ln w="28575">
                  <a:solidFill>
                    <a:schemeClr val="tx1"/>
                  </a:solidFill>
                </a:ln>
                <a:latin typeface="Arial" pitchFamily="34" charset="0"/>
                <a:ea typeface="+mn-ea"/>
                <a:cs typeface="Arial" pitchFamily="34" charset="0"/>
              </a:rPr>
              <a:t>Šta je digitalna pismenost?</a:t>
            </a:r>
          </a:p>
        </p:txBody>
      </p:sp>
      <p:sp>
        <p:nvSpPr>
          <p:cNvPr id="3" name="Slide Number Placeholder 2"/>
          <p:cNvSpPr>
            <a:spLocks noGrp="1"/>
          </p:cNvSpPr>
          <p:nvPr>
            <p:ph type="sldNum" sz="quarter" idx="12"/>
          </p:nvPr>
        </p:nvSpPr>
        <p:spPr/>
        <p:txBody>
          <a:bodyPr/>
          <a:lstStyle/>
          <a:p>
            <a:fld id="{B6F15528-21DE-4FAA-801E-634DDDAF4B2B}" type="slidenum">
              <a:rPr lang="en-US" smtClean="0"/>
              <a:pPr/>
              <a:t>6</a:t>
            </a:fld>
            <a:endParaRPr lang="en-US" dirty="0"/>
          </a:p>
        </p:txBody>
      </p:sp>
      <p:pic>
        <p:nvPicPr>
          <p:cNvPr id="9" name="Picture 2" descr="C:\Users\Dobrinka\Desktop\Slike\plava horizontalna.jpg"/>
          <p:cNvPicPr>
            <a:picLocks noChangeAspect="1" noChangeArrowheads="1"/>
          </p:cNvPicPr>
          <p:nvPr/>
        </p:nvPicPr>
        <p:blipFill>
          <a:blip r:embed="rId2" cstate="print">
            <a:lum bright="20000" contrast="40000"/>
          </a:blip>
          <a:srcRect/>
          <a:stretch>
            <a:fillRect/>
          </a:stretch>
        </p:blipFill>
        <p:spPr bwMode="auto">
          <a:xfrm>
            <a:off x="1" y="0"/>
            <a:ext cx="3657599" cy="685801"/>
          </a:xfrm>
          <a:prstGeom prst="rect">
            <a:avLst/>
          </a:prstGeom>
          <a:noFill/>
        </p:spPr>
      </p:pic>
      <p:pic>
        <p:nvPicPr>
          <p:cNvPr id="10" name="Picture 2" descr="C:\Users\Dobrinka\Desktop\Slike\plava horizontalna.jpg"/>
          <p:cNvPicPr>
            <a:picLocks noChangeAspect="1" noChangeArrowheads="1"/>
          </p:cNvPicPr>
          <p:nvPr/>
        </p:nvPicPr>
        <p:blipFill>
          <a:blip r:embed="rId2" cstate="print">
            <a:lum bright="20000" contrast="40000"/>
          </a:blip>
          <a:srcRect l="31250"/>
          <a:stretch>
            <a:fillRect/>
          </a:stretch>
        </p:blipFill>
        <p:spPr bwMode="auto">
          <a:xfrm>
            <a:off x="3657600" y="0"/>
            <a:ext cx="2514600" cy="685801"/>
          </a:xfrm>
          <a:prstGeom prst="rect">
            <a:avLst/>
          </a:prstGeom>
          <a:noFill/>
        </p:spPr>
      </p:pic>
      <p:pic>
        <p:nvPicPr>
          <p:cNvPr id="12" name="Picture 2" descr="C:\Users\Dobrinka\Desktop\Slike\plava horizontalna.jpg"/>
          <p:cNvPicPr>
            <a:picLocks noChangeAspect="1" noChangeArrowheads="1"/>
          </p:cNvPicPr>
          <p:nvPr/>
        </p:nvPicPr>
        <p:blipFill>
          <a:blip r:embed="rId2" cstate="print">
            <a:lum bright="20000" contrast="40000"/>
          </a:blip>
          <a:srcRect l="18750"/>
          <a:stretch>
            <a:fillRect/>
          </a:stretch>
        </p:blipFill>
        <p:spPr bwMode="auto">
          <a:xfrm>
            <a:off x="6172200" y="0"/>
            <a:ext cx="2971800" cy="685801"/>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8229600" cy="1143000"/>
          </a:xfrm>
        </p:spPr>
        <p:txBody>
          <a:bodyPr>
            <a:noAutofit/>
          </a:bodyPr>
          <a:lstStyle/>
          <a:p>
            <a:r>
              <a:rPr lang="sr-Latn-CS" sz="4000" b="1" dirty="0" smtClean="0">
                <a:ln>
                  <a:solidFill>
                    <a:srgbClr val="00001A"/>
                  </a:solidFill>
                </a:ln>
                <a:latin typeface="Cambria" pitchFamily="18" charset="0"/>
                <a:sym typeface="Wingdings 3"/>
              </a:rPr>
              <a:t>Fenomen </a:t>
            </a:r>
            <a:r>
              <a:rPr lang="sr-Latn-CS" sz="4000" b="1" dirty="0" smtClean="0">
                <a:ln>
                  <a:solidFill>
                    <a:srgbClr val="00001A"/>
                  </a:solidFill>
                </a:ln>
                <a:latin typeface="Cambria" pitchFamily="18" charset="0"/>
                <a:sym typeface="Wingdings 3"/>
              </a:rPr>
              <a:t>škole ili fenomen učenika?!</a:t>
            </a:r>
          </a:p>
        </p:txBody>
      </p:sp>
      <p:sp>
        <p:nvSpPr>
          <p:cNvPr id="3" name="Content Placeholder 2"/>
          <p:cNvSpPr>
            <a:spLocks noGrp="1"/>
          </p:cNvSpPr>
          <p:nvPr>
            <p:ph idx="1"/>
          </p:nvPr>
        </p:nvSpPr>
        <p:spPr>
          <a:xfrm>
            <a:off x="762000" y="1600202"/>
            <a:ext cx="8229600" cy="4648198"/>
          </a:xfrm>
        </p:spPr>
        <p:txBody>
          <a:bodyPr>
            <a:normAutofit/>
          </a:bodyPr>
          <a:lstStyle/>
          <a:p>
            <a:pPr>
              <a:buFont typeface="Wingdings" pitchFamily="2" charset="2"/>
              <a:buChar char="§"/>
            </a:pPr>
            <a:endParaRPr lang="sr-Latn-CS" sz="2400" b="1" dirty="0" smtClean="0">
              <a:latin typeface="Cambria" pitchFamily="18" charset="0"/>
            </a:endParaRPr>
          </a:p>
          <a:p>
            <a:pPr>
              <a:spcBef>
                <a:spcPts val="600"/>
              </a:spcBef>
              <a:spcAft>
                <a:spcPts val="600"/>
              </a:spcAft>
              <a:buFont typeface="Wingdings" pitchFamily="2" charset="2"/>
              <a:buChar char="§"/>
            </a:pPr>
            <a:r>
              <a:rPr lang="sr-Latn-CS" sz="2400" b="1" dirty="0" smtClean="0">
                <a:latin typeface="Cambria" pitchFamily="18" charset="0"/>
              </a:rPr>
              <a:t>Hijerarhijsko linearno modeliranje (HLM</a:t>
            </a:r>
            <a:r>
              <a:rPr lang="sr-Latn-CS" sz="2400" b="1" dirty="0" smtClean="0">
                <a:latin typeface="Cambria" pitchFamily="18" charset="0"/>
              </a:rPr>
              <a:t>): </a:t>
            </a:r>
            <a:r>
              <a:rPr lang="sr-Latn-CS" sz="2400" dirty="0" smtClean="0">
                <a:latin typeface="Cambria" pitchFamily="18" charset="0"/>
              </a:rPr>
              <a:t>nivo škole objašnjava </a:t>
            </a:r>
            <a:r>
              <a:rPr lang="sr-Latn-CS" sz="2400" b="1" dirty="0" smtClean="0">
                <a:latin typeface="Cambria" pitchFamily="18" charset="0"/>
              </a:rPr>
              <a:t>6,5% </a:t>
            </a:r>
            <a:r>
              <a:rPr lang="sr-Latn-CS" sz="2400" dirty="0" smtClean="0">
                <a:latin typeface="Cambria" pitchFamily="18" charset="0"/>
              </a:rPr>
              <a:t>varijanse u postignućima </a:t>
            </a:r>
            <a:r>
              <a:rPr lang="sr-Latn-CS" sz="2400" dirty="0" smtClean="0">
                <a:latin typeface="Cambria" pitchFamily="18" charset="0"/>
              </a:rPr>
              <a:t>učenika</a:t>
            </a:r>
            <a:endParaRPr lang="sr-Latn-CS" sz="2400" dirty="0" smtClean="0">
              <a:latin typeface="Cambria" pitchFamily="18" charset="0"/>
            </a:endParaRPr>
          </a:p>
          <a:p>
            <a:pPr>
              <a:spcBef>
                <a:spcPts val="600"/>
              </a:spcBef>
              <a:spcAft>
                <a:spcPts val="600"/>
              </a:spcAft>
              <a:buFont typeface="Wingdings" pitchFamily="2" charset="2"/>
              <a:buChar char="§"/>
            </a:pPr>
            <a:r>
              <a:rPr lang="sr-Latn-CS" sz="2400" dirty="0" smtClean="0">
                <a:latin typeface="Cambria" pitchFamily="18" charset="0"/>
              </a:rPr>
              <a:t>Kada se kontroliše KSES učenika: </a:t>
            </a:r>
            <a:r>
              <a:rPr lang="sr-Latn-CS" sz="2400" b="1" dirty="0" smtClean="0">
                <a:latin typeface="Cambria" pitchFamily="18" charset="0"/>
              </a:rPr>
              <a:t>2,4% </a:t>
            </a:r>
            <a:r>
              <a:rPr lang="sr-Latn-CS" sz="2400" dirty="0" smtClean="0">
                <a:latin typeface="Cambria" pitchFamily="18" charset="0"/>
              </a:rPr>
              <a:t>varijanse potiče od razlike između škola</a:t>
            </a:r>
          </a:p>
          <a:p>
            <a:pPr>
              <a:spcBef>
                <a:spcPts val="600"/>
              </a:spcBef>
              <a:spcAft>
                <a:spcPts val="600"/>
              </a:spcAft>
              <a:buFont typeface="Wingdings" pitchFamily="2" charset="2"/>
              <a:buChar char="§"/>
            </a:pPr>
            <a:r>
              <a:rPr lang="sr-Latn-CS" sz="2400" b="1" dirty="0" smtClean="0">
                <a:latin typeface="Cambria" pitchFamily="18" charset="0"/>
              </a:rPr>
              <a:t>Digitalna pismenost, barem za sada, jeste fenomen učenika!!!</a:t>
            </a:r>
          </a:p>
          <a:p>
            <a:pPr>
              <a:spcBef>
                <a:spcPts val="600"/>
              </a:spcBef>
              <a:spcAft>
                <a:spcPts val="600"/>
              </a:spcAft>
              <a:buFont typeface="Wingdings" pitchFamily="2" charset="2"/>
              <a:buChar char="§"/>
            </a:pPr>
            <a:r>
              <a:rPr lang="sr-Latn-CS" sz="2400" dirty="0" smtClean="0">
                <a:latin typeface="Cambria" pitchFamily="18" charset="0"/>
              </a:rPr>
              <a:t>Međunarodna istraživanja: potvrđen nalaz (Aesaert, 2015b; Fraillon et al., 2014; Hatlevik &amp; Christophersen, 2013; Hatlevik et al., 2015)</a:t>
            </a:r>
          </a:p>
          <a:p>
            <a:pPr>
              <a:spcBef>
                <a:spcPts val="600"/>
              </a:spcBef>
              <a:spcAft>
                <a:spcPts val="600"/>
              </a:spcAft>
              <a:buFont typeface="Wingdings" pitchFamily="2" charset="2"/>
              <a:buChar char="§"/>
            </a:pPr>
            <a:endParaRPr lang="sr-Latn-CS" sz="2400" b="1" dirty="0" smtClean="0">
              <a:latin typeface="Cambria" pitchFamily="18" charset="0"/>
            </a:endParaRPr>
          </a:p>
          <a:p>
            <a:pPr>
              <a:buFont typeface="Wingdings" pitchFamily="2" charset="2"/>
              <a:buChar char="§"/>
            </a:pPr>
            <a:endParaRPr lang="sr-Latn-CS" sz="2400" dirty="0" smtClean="0">
              <a:latin typeface="Cambria" pitchFamily="18" charset="0"/>
            </a:endParaRPr>
          </a:p>
          <a:p>
            <a:pPr>
              <a:buFont typeface="Wingdings" pitchFamily="2" charset="2"/>
              <a:buChar char="§"/>
            </a:pPr>
            <a:endParaRPr lang="sr-Latn-CS" sz="2400" dirty="0">
              <a:latin typeface="Cambria"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60</a:t>
            </a:fld>
            <a:endParaRPr lang="en-US" dirty="0"/>
          </a:p>
        </p:txBody>
      </p:sp>
      <p:pic>
        <p:nvPicPr>
          <p:cNvPr id="5" name="Picture 2" descr="C:\Users\Dobrinka\Desktop\Slike\plava.jpg"/>
          <p:cNvPicPr>
            <a:picLocks noChangeAspect="1" noChangeArrowheads="1"/>
          </p:cNvPicPr>
          <p:nvPr/>
        </p:nvPicPr>
        <p:blipFill>
          <a:blip r:embed="rId3" cstate="print">
            <a:lum bright="20000" contrast="40000"/>
          </a:blip>
          <a:stretch>
            <a:fillRect/>
          </a:stretch>
        </p:blipFill>
        <p:spPr bwMode="auto">
          <a:xfrm>
            <a:off x="0" y="0"/>
            <a:ext cx="6096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8229600" cy="1143000"/>
          </a:xfrm>
        </p:spPr>
        <p:txBody>
          <a:bodyPr>
            <a:noAutofit/>
          </a:bodyPr>
          <a:lstStyle/>
          <a:p>
            <a:r>
              <a:rPr lang="sr-Latn-CS" sz="4000" b="1" dirty="0" smtClean="0">
                <a:ln>
                  <a:solidFill>
                    <a:srgbClr val="00001A"/>
                  </a:solidFill>
                </a:ln>
                <a:latin typeface="Cambria" pitchFamily="18" charset="0"/>
                <a:sym typeface="Wingdings 3"/>
              </a:rPr>
              <a:t>Zašto škole nisu digitalno podržavajuće?!</a:t>
            </a:r>
          </a:p>
        </p:txBody>
      </p:sp>
      <p:sp>
        <p:nvSpPr>
          <p:cNvPr id="3" name="Content Placeholder 2"/>
          <p:cNvSpPr>
            <a:spLocks noGrp="1"/>
          </p:cNvSpPr>
          <p:nvPr>
            <p:ph idx="1"/>
          </p:nvPr>
        </p:nvSpPr>
        <p:spPr>
          <a:xfrm>
            <a:off x="762000" y="1447800"/>
            <a:ext cx="7848600" cy="1904998"/>
          </a:xfrm>
        </p:spPr>
        <p:txBody>
          <a:bodyPr>
            <a:normAutofit fontScale="92500" lnSpcReduction="20000"/>
          </a:bodyPr>
          <a:lstStyle/>
          <a:p>
            <a:pPr>
              <a:buFont typeface="Wingdings" pitchFamily="2" charset="2"/>
              <a:buChar char="§"/>
            </a:pPr>
            <a:endParaRPr lang="sr-Latn-CS" sz="2400" b="1" dirty="0" smtClean="0">
              <a:latin typeface="Cambria" pitchFamily="18" charset="0"/>
            </a:endParaRPr>
          </a:p>
          <a:p>
            <a:pPr>
              <a:spcBef>
                <a:spcPts val="600"/>
              </a:spcBef>
              <a:spcAft>
                <a:spcPts val="600"/>
              </a:spcAft>
              <a:buFont typeface="Wingdings" pitchFamily="2" charset="2"/>
              <a:buChar char="§"/>
            </a:pPr>
            <a:r>
              <a:rPr lang="sr-Latn-CS" sz="2400" dirty="0" smtClean="0">
                <a:latin typeface="Cambria" pitchFamily="18" charset="0"/>
              </a:rPr>
              <a:t>T. Wagner (2014): </a:t>
            </a:r>
            <a:r>
              <a:rPr lang="sr-Latn-CS" sz="2400" i="1" dirty="0" smtClean="0">
                <a:latin typeface="Cambria" pitchFamily="18" charset="0"/>
              </a:rPr>
              <a:t>Globalni jaz u postignuću...</a:t>
            </a:r>
          </a:p>
          <a:p>
            <a:pPr>
              <a:spcBef>
                <a:spcPts val="600"/>
              </a:spcBef>
              <a:spcAft>
                <a:spcPts val="600"/>
              </a:spcAft>
              <a:buFont typeface="Wingdings" pitchFamily="2" charset="2"/>
              <a:buChar char="§"/>
            </a:pPr>
            <a:r>
              <a:rPr lang="sr-Latn-CS" sz="2400" dirty="0" smtClean="0">
                <a:latin typeface="Cambria" pitchFamily="18" charset="0"/>
              </a:rPr>
              <a:t>Škole odmažu: </a:t>
            </a:r>
            <a:r>
              <a:rPr lang="sr-Latn-CS" sz="2400" b="1" dirty="0" smtClean="0">
                <a:latin typeface="Cambria" pitchFamily="18" charset="0"/>
              </a:rPr>
              <a:t>70% </a:t>
            </a:r>
            <a:r>
              <a:rPr lang="sr-Latn-CS" sz="2400" dirty="0" smtClean="0">
                <a:latin typeface="Cambria" pitchFamily="18" charset="0"/>
              </a:rPr>
              <a:t>nastavnika zabrana mob. telefona</a:t>
            </a:r>
          </a:p>
          <a:p>
            <a:pPr>
              <a:spcBef>
                <a:spcPts val="600"/>
              </a:spcBef>
              <a:spcAft>
                <a:spcPts val="600"/>
              </a:spcAft>
              <a:buFont typeface="Wingdings" pitchFamily="2" charset="2"/>
              <a:buChar char="§"/>
            </a:pPr>
            <a:r>
              <a:rPr lang="sr-Latn-CS" sz="2400" b="1" dirty="0" smtClean="0">
                <a:latin typeface="Cambria" pitchFamily="18" charset="0"/>
              </a:rPr>
              <a:t>Nedovoljno kognitivno zahtevni zadaci </a:t>
            </a:r>
            <a:r>
              <a:rPr lang="sr-Latn-CS" sz="2400" dirty="0" smtClean="0">
                <a:latin typeface="Cambria" pitchFamily="18" charset="0"/>
              </a:rPr>
              <a:t>(Heinz, 2016; Irish Department of Education and Science, 2008)</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61</a:t>
            </a:fld>
            <a:endParaRPr lang="en-US" dirty="0"/>
          </a:p>
        </p:txBody>
      </p:sp>
      <p:pic>
        <p:nvPicPr>
          <p:cNvPr id="5" name="Picture 2" descr="C:\Users\Dobrinka\Desktop\Slike\plava.jpg"/>
          <p:cNvPicPr>
            <a:picLocks noChangeAspect="1" noChangeArrowheads="1"/>
          </p:cNvPicPr>
          <p:nvPr/>
        </p:nvPicPr>
        <p:blipFill>
          <a:blip r:embed="rId3" cstate="print">
            <a:lum bright="20000" contrast="40000"/>
          </a:blip>
          <a:stretch>
            <a:fillRect/>
          </a:stretch>
        </p:blipFill>
        <p:spPr bwMode="auto">
          <a:xfrm>
            <a:off x="0" y="0"/>
            <a:ext cx="609600" cy="6858000"/>
          </a:xfrm>
          <a:prstGeom prst="rect">
            <a:avLst/>
          </a:prstGeom>
          <a:noFill/>
        </p:spPr>
      </p:pic>
      <p:sp>
        <p:nvSpPr>
          <p:cNvPr id="7" name="TextBox 6"/>
          <p:cNvSpPr txBox="1"/>
          <p:nvPr/>
        </p:nvSpPr>
        <p:spPr>
          <a:xfrm>
            <a:off x="1066800" y="3581400"/>
            <a:ext cx="7315200" cy="1631216"/>
          </a:xfrm>
          <a:prstGeom prst="rect">
            <a:avLst/>
          </a:prstGeom>
          <a:solidFill>
            <a:srgbClr val="00B0F0">
              <a:alpha val="20000"/>
            </a:srgbClr>
          </a:solidFill>
        </p:spPr>
        <p:txBody>
          <a:bodyPr wrap="square" rtlCol="0">
            <a:spAutoFit/>
          </a:bodyPr>
          <a:lstStyle/>
          <a:p>
            <a:pPr marL="268288" indent="-268288">
              <a:buFont typeface="Courier New" pitchFamily="49" charset="0"/>
              <a:buChar char="o"/>
            </a:pPr>
            <a:r>
              <a:rPr lang="sr-Latn-CS" sz="2000" dirty="0" smtClean="0">
                <a:latin typeface="Cambria" pitchFamily="18" charset="0"/>
              </a:rPr>
              <a:t>90% učenika nikada ili skoro nikada nije izradilo </a:t>
            </a:r>
            <a:r>
              <a:rPr lang="sr-Latn-CS" sz="2000" b="1" dirty="0" smtClean="0">
                <a:latin typeface="Cambria" pitchFamily="18" charset="0"/>
              </a:rPr>
              <a:t>3D model</a:t>
            </a:r>
          </a:p>
          <a:p>
            <a:pPr marL="268288" indent="-268288">
              <a:buFont typeface="Courier New" pitchFamily="49" charset="0"/>
              <a:buChar char="o"/>
            </a:pPr>
            <a:r>
              <a:rPr lang="sr-Latn-CS" sz="2000" dirty="0" smtClean="0">
                <a:latin typeface="Cambria" pitchFamily="18" charset="0"/>
              </a:rPr>
              <a:t>83% nije koristilo u školi nijedan </a:t>
            </a:r>
            <a:r>
              <a:rPr lang="sr-Latn-CS" sz="2000" b="1" dirty="0" smtClean="0">
                <a:latin typeface="Cambria" pitchFamily="18" charset="0"/>
              </a:rPr>
              <a:t>programski jezik</a:t>
            </a:r>
          </a:p>
          <a:p>
            <a:pPr marL="268288" indent="-268288">
              <a:buFont typeface="Courier New" pitchFamily="49" charset="0"/>
              <a:buChar char="o"/>
            </a:pPr>
            <a:r>
              <a:rPr lang="sr-Latn-CS" sz="2000" dirty="0" smtClean="0">
                <a:latin typeface="Cambria" pitchFamily="18" charset="0"/>
              </a:rPr>
              <a:t>81% nije koristio </a:t>
            </a:r>
            <a:r>
              <a:rPr lang="sr-Latn-CS" sz="2000" b="1" dirty="0" smtClean="0">
                <a:latin typeface="Cambria" pitchFamily="18" charset="0"/>
              </a:rPr>
              <a:t>veb-aplikacije</a:t>
            </a:r>
            <a:r>
              <a:rPr lang="sr-Latn-CS" sz="2000" dirty="0" smtClean="0">
                <a:latin typeface="Cambria" pitchFamily="18" charset="0"/>
              </a:rPr>
              <a:t> / </a:t>
            </a:r>
            <a:r>
              <a:rPr lang="sr-Latn-CS" sz="2000" b="1" dirty="0" smtClean="0">
                <a:latin typeface="Cambria" pitchFamily="18" charset="0"/>
              </a:rPr>
              <a:t>veb-sajtove za učenje</a:t>
            </a:r>
          </a:p>
          <a:p>
            <a:pPr marL="268288" indent="-268288">
              <a:buFont typeface="Courier New" pitchFamily="49" charset="0"/>
              <a:buChar char="o"/>
            </a:pPr>
            <a:r>
              <a:rPr lang="sr-Latn-CS" sz="2000" dirty="0" smtClean="0">
                <a:latin typeface="Cambria" pitchFamily="18" charset="0"/>
              </a:rPr>
              <a:t>74% nije kreiralo </a:t>
            </a:r>
            <a:r>
              <a:rPr lang="sr-Latn-CS" sz="2000" b="1" dirty="0" smtClean="0">
                <a:latin typeface="Cambria" pitchFamily="18" charset="0"/>
              </a:rPr>
              <a:t>tabele</a:t>
            </a:r>
            <a:r>
              <a:rPr lang="sr-Latn-CS" sz="2000" dirty="0" smtClean="0">
                <a:latin typeface="Cambria" pitchFamily="18" charset="0"/>
              </a:rPr>
              <a:t> u programu za tabelarno i grafičko predstavljanje podataka (npr. Eksel)</a:t>
            </a:r>
          </a:p>
        </p:txBody>
      </p:sp>
      <p:sp>
        <p:nvSpPr>
          <p:cNvPr id="8" name="TextBox 7"/>
          <p:cNvSpPr txBox="1"/>
          <p:nvPr/>
        </p:nvSpPr>
        <p:spPr>
          <a:xfrm>
            <a:off x="838200" y="5410200"/>
            <a:ext cx="7467600" cy="830997"/>
          </a:xfrm>
          <a:prstGeom prst="rect">
            <a:avLst/>
          </a:prstGeom>
          <a:noFill/>
        </p:spPr>
        <p:txBody>
          <a:bodyPr wrap="square" rtlCol="0">
            <a:spAutoFit/>
          </a:bodyPr>
          <a:lstStyle/>
          <a:p>
            <a:pPr marL="268288" lvl="3" indent="-268288">
              <a:buFont typeface="Wingdings" pitchFamily="2" charset="2"/>
              <a:buChar char="§"/>
            </a:pPr>
            <a:r>
              <a:rPr lang="sr-Latn-CS" sz="2400" dirty="0" smtClean="0">
                <a:latin typeface="Cambria" pitchFamily="18" charset="0"/>
              </a:rPr>
              <a:t> Digitalna oruđa:</a:t>
            </a:r>
            <a:r>
              <a:rPr lang="sr-Latn-CS" sz="2400" dirty="0" smtClean="0">
                <a:latin typeface="Cambria" pitchFamily="18" charset="0"/>
                <a:sym typeface="Wingdings"/>
              </a:rPr>
              <a:t> </a:t>
            </a:r>
            <a:r>
              <a:rPr lang="sr-Latn-CS" sz="2400" b="1" dirty="0" smtClean="0">
                <a:latin typeface="Cambria" pitchFamily="18" charset="0"/>
                <a:sym typeface="Wingdings"/>
              </a:rPr>
              <a:t>kognitivna oruđa </a:t>
            </a:r>
            <a:r>
              <a:rPr lang="sr-Latn-CS" sz="2400" dirty="0" smtClean="0">
                <a:latin typeface="Cambria" pitchFamily="18" charset="0"/>
                <a:sym typeface="Wingdings"/>
              </a:rPr>
              <a:t>(oruđa uma)  razvoj </a:t>
            </a:r>
            <a:r>
              <a:rPr lang="sr-Latn-CS" sz="2400" b="1" dirty="0" smtClean="0">
                <a:latin typeface="Cambria" pitchFamily="18" charset="0"/>
                <a:sym typeface="Wingdings"/>
              </a:rPr>
              <a:t>kompleksnih kognitivnih veština </a:t>
            </a:r>
            <a:r>
              <a:rPr lang="sr-Latn-CS" sz="2400" b="1" dirty="0" smtClean="0">
                <a:latin typeface="Cambria" pitchFamily="18" charset="0"/>
              </a:rPr>
              <a:t>  </a:t>
            </a:r>
            <a:endParaRPr lang="sr-Latn-CS" sz="2400" b="1" dirty="0">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bg/>
                                          </p:spTgt>
                                        </p:tgtEl>
                                        <p:attrNameLst>
                                          <p:attrName>style.visibility</p:attrName>
                                        </p:attrNameLst>
                                      </p:cBhvr>
                                      <p:to>
                                        <p:strVal val="visible"/>
                                      </p:to>
                                    </p:set>
                                    <p:anim calcmode="lin" valueType="num">
                                      <p:cBhvr additive="base">
                                        <p:cTn id="25" dur="500" fill="hold"/>
                                        <p:tgtEl>
                                          <p:spTgt spid="7">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7">
                                            <p:bg/>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 calcmode="lin" valueType="num">
                                      <p:cBhvr additive="base">
                                        <p:cTn id="2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 calcmode="lin" valueType="num">
                                      <p:cBhvr additive="base">
                                        <p:cTn id="3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7">
                                            <p:txEl>
                                              <p:pRg st="2" end="2"/>
                                            </p:txEl>
                                          </p:spTgt>
                                        </p:tgtEl>
                                        <p:attrNameLst>
                                          <p:attrName>style.visibility</p:attrName>
                                        </p:attrNameLst>
                                      </p:cBhvr>
                                      <p:to>
                                        <p:strVal val="visible"/>
                                      </p:to>
                                    </p:set>
                                    <p:anim calcmode="lin" valueType="num">
                                      <p:cBhvr additive="base">
                                        <p:cTn id="4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anim calcmode="lin" valueType="num">
                                      <p:cBhvr additive="base">
                                        <p:cTn id="4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8">
                                            <p:txEl>
                                              <p:pRg st="0" end="0"/>
                                            </p:txEl>
                                          </p:spTgt>
                                        </p:tgtEl>
                                        <p:attrNameLst>
                                          <p:attrName>style.visibility</p:attrName>
                                        </p:attrNameLst>
                                      </p:cBhvr>
                                      <p:to>
                                        <p:strVal val="visible"/>
                                      </p:to>
                                    </p:set>
                                    <p:anim calcmode="lin" valueType="num">
                                      <p:cBhvr additive="base">
                                        <p:cTn id="5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uiExpand="1" build="p" animBg="1"/>
      <p:bldP spid="8" grpId="0" build="allAtOnce"/>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8229600" cy="1143000"/>
          </a:xfrm>
        </p:spPr>
        <p:txBody>
          <a:bodyPr>
            <a:noAutofit/>
          </a:bodyPr>
          <a:lstStyle/>
          <a:p>
            <a:r>
              <a:rPr lang="sr-Latn-CS" sz="4000" b="1" dirty="0" smtClean="0">
                <a:ln>
                  <a:solidFill>
                    <a:srgbClr val="00001A"/>
                  </a:solidFill>
                </a:ln>
                <a:latin typeface="Cambria" pitchFamily="18" charset="0"/>
                <a:sym typeface="Wingdings 3"/>
              </a:rPr>
              <a:t>Individualni faktori postignuća</a:t>
            </a:r>
          </a:p>
        </p:txBody>
      </p:sp>
      <p:sp>
        <p:nvSpPr>
          <p:cNvPr id="3" name="Content Placeholder 2"/>
          <p:cNvSpPr>
            <a:spLocks noGrp="1"/>
          </p:cNvSpPr>
          <p:nvPr>
            <p:ph idx="1"/>
          </p:nvPr>
        </p:nvSpPr>
        <p:spPr>
          <a:xfrm>
            <a:off x="762000" y="1600202"/>
            <a:ext cx="8229600" cy="4525963"/>
          </a:xfrm>
        </p:spPr>
        <p:txBody>
          <a:bodyPr>
            <a:normAutofit/>
          </a:bodyPr>
          <a:lstStyle/>
          <a:p>
            <a:pPr>
              <a:buFont typeface="Wingdings" pitchFamily="2" charset="2"/>
              <a:buChar char="§"/>
            </a:pPr>
            <a:r>
              <a:rPr lang="sr-Latn-CS" sz="2400" b="1" dirty="0" smtClean="0">
                <a:latin typeface="Cambria" pitchFamily="18" charset="0"/>
              </a:rPr>
              <a:t>Modeliranje strukturalnih jednačina (SEM): </a:t>
            </a:r>
            <a:r>
              <a:rPr lang="sr-Latn-CS" sz="2400" dirty="0" smtClean="0">
                <a:latin typeface="Cambria" pitchFamily="18" charset="0"/>
              </a:rPr>
              <a:t>omogućava uključivanje medijatorskih varijabli i razdvajanje direktnih i indirektnih uticaja</a:t>
            </a:r>
          </a:p>
          <a:p>
            <a:pPr>
              <a:buNone/>
            </a:pPr>
            <a:endParaRPr lang="sr-Latn-CS" sz="2400" dirty="0" smtClean="0">
              <a:latin typeface="Cambria" pitchFamily="18" charset="0"/>
            </a:endParaRPr>
          </a:p>
          <a:p>
            <a:pPr marL="457200" indent="-457200">
              <a:buFont typeface="+mj-lt"/>
              <a:buAutoNum type="arabicPeriod"/>
            </a:pPr>
            <a:r>
              <a:rPr lang="sr-Latn-CS" sz="2400" b="1" dirty="0" smtClean="0">
                <a:latin typeface="Cambria" pitchFamily="18" charset="0"/>
              </a:rPr>
              <a:t>Model 1 </a:t>
            </a:r>
            <a:r>
              <a:rPr lang="sr-Latn-CS" sz="2400" b="1" dirty="0" smtClean="0">
                <a:latin typeface="Times New Roman"/>
                <a:cs typeface="Times New Roman"/>
              </a:rPr>
              <a:t>– direktan uticaj </a:t>
            </a:r>
          </a:p>
          <a:p>
            <a:pPr marL="457200" indent="-457200">
              <a:buFont typeface="+mj-lt"/>
              <a:buAutoNum type="arabicPeriod"/>
            </a:pPr>
            <a:r>
              <a:rPr lang="sr-Latn-CS" sz="2400" b="1" dirty="0" smtClean="0">
                <a:latin typeface="Times New Roman"/>
                <a:cs typeface="Times New Roman"/>
              </a:rPr>
              <a:t>Model  2 – rod kao moderatorska varijabla</a:t>
            </a:r>
          </a:p>
          <a:p>
            <a:pPr marL="457200" indent="-457200">
              <a:buFont typeface="+mj-lt"/>
              <a:buAutoNum type="arabicPeriod"/>
            </a:pPr>
            <a:r>
              <a:rPr lang="sr-Latn-CS" sz="2400" b="1" dirty="0" smtClean="0">
                <a:latin typeface="Times New Roman"/>
                <a:cs typeface="Times New Roman"/>
              </a:rPr>
              <a:t>Model  3 – rod moderatorska, uključene medijatorske varijable</a:t>
            </a:r>
            <a:endParaRPr lang="sr-Latn-CS" sz="2400" b="1" dirty="0" smtClean="0">
              <a:latin typeface="Cambria" pitchFamily="18" charset="0"/>
            </a:endParaRPr>
          </a:p>
          <a:p>
            <a:pPr marL="457200" indent="-457200">
              <a:buFont typeface="+mj-lt"/>
              <a:buAutoNum type="arabicPeriod"/>
            </a:pPr>
            <a:endParaRPr lang="sr-Latn-CS" sz="2400" dirty="0" smtClean="0">
              <a:latin typeface="Cambria" pitchFamily="18" charset="0"/>
            </a:endParaRPr>
          </a:p>
          <a:p>
            <a:pPr>
              <a:buFont typeface="Wingdings" pitchFamily="2" charset="2"/>
              <a:buChar char="§"/>
            </a:pPr>
            <a:endParaRPr lang="sr-Latn-CS" sz="2400" dirty="0" smtClean="0">
              <a:latin typeface="Cambria" pitchFamily="18" charset="0"/>
            </a:endParaRPr>
          </a:p>
          <a:p>
            <a:pPr>
              <a:buFont typeface="Wingdings" pitchFamily="2" charset="2"/>
              <a:buChar char="§"/>
            </a:pPr>
            <a:endParaRPr lang="sr-Latn-CS" sz="2400" dirty="0">
              <a:latin typeface="Cambria"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62</a:t>
            </a:fld>
            <a:endParaRPr lang="en-US" dirty="0"/>
          </a:p>
        </p:txBody>
      </p:sp>
      <p:pic>
        <p:nvPicPr>
          <p:cNvPr id="5" name="Picture 2" descr="C:\Users\Dobrinka\Desktop\Slike\plava.jpg"/>
          <p:cNvPicPr>
            <a:picLocks noChangeAspect="1" noChangeArrowheads="1"/>
          </p:cNvPicPr>
          <p:nvPr/>
        </p:nvPicPr>
        <p:blipFill>
          <a:blip r:embed="rId3" cstate="print">
            <a:lum bright="20000" contrast="40000"/>
          </a:blip>
          <a:stretch>
            <a:fillRect/>
          </a:stretch>
        </p:blipFill>
        <p:spPr bwMode="auto">
          <a:xfrm>
            <a:off x="0" y="0"/>
            <a:ext cx="609600" cy="6858000"/>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63</a:t>
            </a:fld>
            <a:endParaRPr lang="en-US" dirty="0"/>
          </a:p>
        </p:txBody>
      </p:sp>
      <p:pic>
        <p:nvPicPr>
          <p:cNvPr id="1026" name="Picture 2" descr="C:\Users\Dobrinka\Desktop\Picture1.png"/>
          <p:cNvPicPr>
            <a:picLocks noChangeAspect="1" noChangeArrowheads="1"/>
          </p:cNvPicPr>
          <p:nvPr/>
        </p:nvPicPr>
        <p:blipFill>
          <a:blip r:embed="rId3" cstate="print">
            <a:lum bright="-10000" contrast="20000"/>
          </a:blip>
          <a:srcRect l="1235" t="1190" r="1235" b="1190"/>
          <a:stretch>
            <a:fillRect/>
          </a:stretch>
        </p:blipFill>
        <p:spPr bwMode="auto">
          <a:xfrm>
            <a:off x="1752600" y="304800"/>
            <a:ext cx="5562600" cy="6400800"/>
          </a:xfrm>
          <a:prstGeom prst="rect">
            <a:avLst/>
          </a:prstGeom>
          <a:noFill/>
        </p:spPr>
      </p:pic>
      <p:pic>
        <p:nvPicPr>
          <p:cNvPr id="6" name="Picture 2" descr="C:\Users\Dobrinka\Desktop\Slike\plava.jpg"/>
          <p:cNvPicPr>
            <a:picLocks noChangeAspect="1" noChangeArrowheads="1"/>
          </p:cNvPicPr>
          <p:nvPr/>
        </p:nvPicPr>
        <p:blipFill>
          <a:blip r:embed="rId4" cstate="print">
            <a:lum bright="20000" contrast="40000"/>
          </a:blip>
          <a:stretch>
            <a:fillRect/>
          </a:stretch>
        </p:blipFill>
        <p:spPr bwMode="auto">
          <a:xfrm>
            <a:off x="0" y="0"/>
            <a:ext cx="609600" cy="6858000"/>
          </a:xfrm>
          <a:prstGeom prst="rect">
            <a:avLst/>
          </a:prstGeom>
          <a:noFill/>
        </p:spPr>
      </p:pic>
      <p:sp>
        <p:nvSpPr>
          <p:cNvPr id="7" name="TextBox 6"/>
          <p:cNvSpPr txBox="1"/>
          <p:nvPr/>
        </p:nvSpPr>
        <p:spPr>
          <a:xfrm>
            <a:off x="838200" y="304800"/>
            <a:ext cx="2819400" cy="400110"/>
          </a:xfrm>
          <a:prstGeom prst="rect">
            <a:avLst/>
          </a:prstGeom>
          <a:noFill/>
        </p:spPr>
        <p:txBody>
          <a:bodyPr wrap="square" rtlCol="0">
            <a:spAutoFit/>
          </a:bodyPr>
          <a:lstStyle/>
          <a:p>
            <a:r>
              <a:rPr lang="sr-Latn-CS" sz="2000" b="1" dirty="0" smtClean="0">
                <a:latin typeface="Cambria" pitchFamily="18" charset="0"/>
              </a:rPr>
              <a:t>Model 3. devojčice</a:t>
            </a:r>
            <a:endParaRPr lang="sr-Latn-CS" sz="2000" b="1" dirty="0">
              <a:latin typeface="Cambria" pitchFamily="18" charset="0"/>
            </a:endParaRPr>
          </a:p>
        </p:txBody>
      </p:sp>
      <p:sp>
        <p:nvSpPr>
          <p:cNvPr id="8" name="Oval 7"/>
          <p:cNvSpPr/>
          <p:nvPr/>
        </p:nvSpPr>
        <p:spPr>
          <a:xfrm>
            <a:off x="5715000" y="3200400"/>
            <a:ext cx="228600" cy="228600"/>
          </a:xfrm>
          <a:prstGeom prst="ellipse">
            <a:avLst/>
          </a:prstGeom>
          <a:noFill/>
          <a:ln w="38100">
            <a:solidFill>
              <a:srgbClr val="409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a:p>
        </p:txBody>
      </p:sp>
      <p:sp>
        <p:nvSpPr>
          <p:cNvPr id="9" name="Oval 8"/>
          <p:cNvSpPr/>
          <p:nvPr/>
        </p:nvSpPr>
        <p:spPr>
          <a:xfrm>
            <a:off x="5943600" y="2667000"/>
            <a:ext cx="228600" cy="228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a:p>
        </p:txBody>
      </p:sp>
      <p:sp>
        <p:nvSpPr>
          <p:cNvPr id="10" name="Oval 9"/>
          <p:cNvSpPr/>
          <p:nvPr/>
        </p:nvSpPr>
        <p:spPr>
          <a:xfrm>
            <a:off x="6019800" y="3581400"/>
            <a:ext cx="228600" cy="228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a:p>
        </p:txBody>
      </p:sp>
      <p:sp>
        <p:nvSpPr>
          <p:cNvPr id="11" name="Oval 10"/>
          <p:cNvSpPr/>
          <p:nvPr/>
        </p:nvSpPr>
        <p:spPr>
          <a:xfrm>
            <a:off x="3962400" y="2971800"/>
            <a:ext cx="228600" cy="228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a:p>
        </p:txBody>
      </p:sp>
      <p:sp>
        <p:nvSpPr>
          <p:cNvPr id="13" name="Oval 12"/>
          <p:cNvSpPr/>
          <p:nvPr/>
        </p:nvSpPr>
        <p:spPr>
          <a:xfrm>
            <a:off x="5410200" y="3048000"/>
            <a:ext cx="228600" cy="228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a:p>
        </p:txBody>
      </p:sp>
      <p:sp>
        <p:nvSpPr>
          <p:cNvPr id="14" name="Oval 13"/>
          <p:cNvSpPr/>
          <p:nvPr/>
        </p:nvSpPr>
        <p:spPr>
          <a:xfrm>
            <a:off x="4038600" y="3962400"/>
            <a:ext cx="228600" cy="228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a:p>
        </p:txBody>
      </p:sp>
      <p:sp>
        <p:nvSpPr>
          <p:cNvPr id="15" name="Oval 14"/>
          <p:cNvSpPr/>
          <p:nvPr/>
        </p:nvSpPr>
        <p:spPr>
          <a:xfrm>
            <a:off x="4038600" y="1828800"/>
            <a:ext cx="228600" cy="228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a:p>
        </p:txBody>
      </p:sp>
      <p:sp>
        <p:nvSpPr>
          <p:cNvPr id="17" name="Oval 16"/>
          <p:cNvSpPr/>
          <p:nvPr/>
        </p:nvSpPr>
        <p:spPr>
          <a:xfrm>
            <a:off x="3962400" y="2286000"/>
            <a:ext cx="228600" cy="228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a:p>
        </p:txBody>
      </p:sp>
      <p:sp>
        <p:nvSpPr>
          <p:cNvPr id="18" name="Oval 17"/>
          <p:cNvSpPr/>
          <p:nvPr/>
        </p:nvSpPr>
        <p:spPr>
          <a:xfrm>
            <a:off x="3810000" y="2667000"/>
            <a:ext cx="228600" cy="228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a:p>
        </p:txBody>
      </p:sp>
      <p:sp>
        <p:nvSpPr>
          <p:cNvPr id="19" name="Oval 18"/>
          <p:cNvSpPr/>
          <p:nvPr/>
        </p:nvSpPr>
        <p:spPr>
          <a:xfrm>
            <a:off x="5867400" y="1905000"/>
            <a:ext cx="228600" cy="228600"/>
          </a:xfrm>
          <a:prstGeom prst="ellipse">
            <a:avLst/>
          </a:prstGeom>
          <a:noFill/>
          <a:ln w="38100">
            <a:solidFill>
              <a:srgbClr val="409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a:p>
        </p:txBody>
      </p:sp>
      <p:sp>
        <p:nvSpPr>
          <p:cNvPr id="20" name="Oval 19"/>
          <p:cNvSpPr/>
          <p:nvPr/>
        </p:nvSpPr>
        <p:spPr>
          <a:xfrm>
            <a:off x="5867400" y="2286000"/>
            <a:ext cx="228600" cy="228600"/>
          </a:xfrm>
          <a:prstGeom prst="ellipse">
            <a:avLst/>
          </a:prstGeom>
          <a:noFill/>
          <a:ln w="38100">
            <a:solidFill>
              <a:srgbClr val="409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500"/>
                                        <p:tgtEl>
                                          <p:spTgt spid="15"/>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down)">
                                      <p:cBhvr>
                                        <p:cTn id="41" dur="500"/>
                                        <p:tgtEl>
                                          <p:spTgt spid="17"/>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down)">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down)">
                                      <p:cBhvr>
                                        <p:cTn id="4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3" grpId="0" animBg="1"/>
      <p:bldP spid="14" grpId="0" animBg="1"/>
      <p:bldP spid="15" grpId="0" animBg="1"/>
      <p:bldP spid="17" grpId="0" animBg="1"/>
      <p:bldP spid="18" grpId="0" animBg="1"/>
      <p:bldP spid="19" grpId="0" animBg="1"/>
      <p:bldP spid="2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64</a:t>
            </a:fld>
            <a:endParaRPr lang="en-US" dirty="0"/>
          </a:p>
        </p:txBody>
      </p:sp>
      <p:pic>
        <p:nvPicPr>
          <p:cNvPr id="2050" name="Picture 2" descr="C:\Users\Dobrinka\Desktop\Picture2.png"/>
          <p:cNvPicPr>
            <a:picLocks noChangeAspect="1" noChangeArrowheads="1"/>
          </p:cNvPicPr>
          <p:nvPr/>
        </p:nvPicPr>
        <p:blipFill>
          <a:blip r:embed="rId3" cstate="print">
            <a:lum bright="-10000" contrast="20000"/>
          </a:blip>
          <a:srcRect l="1531" t="1074" r="1531" b="1205"/>
          <a:stretch>
            <a:fillRect/>
          </a:stretch>
        </p:blipFill>
        <p:spPr bwMode="auto">
          <a:xfrm>
            <a:off x="1752600" y="228600"/>
            <a:ext cx="5486400" cy="6400800"/>
          </a:xfrm>
          <a:prstGeom prst="rect">
            <a:avLst/>
          </a:prstGeom>
          <a:noFill/>
        </p:spPr>
      </p:pic>
      <p:pic>
        <p:nvPicPr>
          <p:cNvPr id="4" name="Picture 2" descr="C:\Users\Dobrinka\Desktop\Slike\plava.jpg"/>
          <p:cNvPicPr>
            <a:picLocks noChangeAspect="1" noChangeArrowheads="1"/>
          </p:cNvPicPr>
          <p:nvPr/>
        </p:nvPicPr>
        <p:blipFill>
          <a:blip r:embed="rId4" cstate="print">
            <a:lum bright="20000" contrast="40000"/>
          </a:blip>
          <a:stretch>
            <a:fillRect/>
          </a:stretch>
        </p:blipFill>
        <p:spPr bwMode="auto">
          <a:xfrm>
            <a:off x="0" y="0"/>
            <a:ext cx="609600" cy="6858000"/>
          </a:xfrm>
          <a:prstGeom prst="rect">
            <a:avLst/>
          </a:prstGeom>
          <a:noFill/>
        </p:spPr>
      </p:pic>
      <p:sp>
        <p:nvSpPr>
          <p:cNvPr id="5" name="TextBox 4"/>
          <p:cNvSpPr txBox="1"/>
          <p:nvPr/>
        </p:nvSpPr>
        <p:spPr>
          <a:xfrm>
            <a:off x="838200" y="381000"/>
            <a:ext cx="2819400" cy="400110"/>
          </a:xfrm>
          <a:prstGeom prst="rect">
            <a:avLst/>
          </a:prstGeom>
          <a:noFill/>
        </p:spPr>
        <p:txBody>
          <a:bodyPr wrap="square" rtlCol="0">
            <a:spAutoFit/>
          </a:bodyPr>
          <a:lstStyle/>
          <a:p>
            <a:r>
              <a:rPr lang="sr-Latn-CS" sz="2000" b="1" dirty="0" smtClean="0">
                <a:latin typeface="Cambria" pitchFamily="18" charset="0"/>
              </a:rPr>
              <a:t>Model 3. dečaci</a:t>
            </a:r>
            <a:endParaRPr lang="sr-Latn-CS" sz="2000" b="1" dirty="0">
              <a:latin typeface="Cambria" pitchFamily="18" charset="0"/>
            </a:endParaRPr>
          </a:p>
        </p:txBody>
      </p:sp>
      <p:sp>
        <p:nvSpPr>
          <p:cNvPr id="6" name="Oval 5"/>
          <p:cNvSpPr/>
          <p:nvPr/>
        </p:nvSpPr>
        <p:spPr>
          <a:xfrm>
            <a:off x="4038600" y="3276600"/>
            <a:ext cx="228600" cy="228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a:p>
        </p:txBody>
      </p:sp>
      <p:sp>
        <p:nvSpPr>
          <p:cNvPr id="7" name="Oval 6"/>
          <p:cNvSpPr/>
          <p:nvPr/>
        </p:nvSpPr>
        <p:spPr>
          <a:xfrm>
            <a:off x="3962400" y="2895600"/>
            <a:ext cx="228600" cy="228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a:p>
        </p:txBody>
      </p:sp>
      <p:sp>
        <p:nvSpPr>
          <p:cNvPr id="8" name="Oval 7"/>
          <p:cNvSpPr/>
          <p:nvPr/>
        </p:nvSpPr>
        <p:spPr>
          <a:xfrm>
            <a:off x="4038600" y="4724400"/>
            <a:ext cx="228600" cy="228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a:p>
        </p:txBody>
      </p:sp>
      <p:sp>
        <p:nvSpPr>
          <p:cNvPr id="9" name="Oval 8"/>
          <p:cNvSpPr/>
          <p:nvPr/>
        </p:nvSpPr>
        <p:spPr>
          <a:xfrm>
            <a:off x="4114800" y="2057400"/>
            <a:ext cx="228600" cy="228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a:p>
        </p:txBody>
      </p:sp>
      <p:sp>
        <p:nvSpPr>
          <p:cNvPr id="10" name="Oval 9"/>
          <p:cNvSpPr/>
          <p:nvPr/>
        </p:nvSpPr>
        <p:spPr>
          <a:xfrm>
            <a:off x="4191000" y="1600200"/>
            <a:ext cx="228600" cy="228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a:p>
        </p:txBody>
      </p:sp>
      <p:sp>
        <p:nvSpPr>
          <p:cNvPr id="11" name="Oval 10"/>
          <p:cNvSpPr/>
          <p:nvPr/>
        </p:nvSpPr>
        <p:spPr>
          <a:xfrm>
            <a:off x="5715000" y="3962400"/>
            <a:ext cx="228600" cy="228600"/>
          </a:xfrm>
          <a:prstGeom prst="ellipse">
            <a:avLst/>
          </a:prstGeom>
          <a:noFill/>
          <a:ln w="38100">
            <a:solidFill>
              <a:srgbClr val="409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a:p>
        </p:txBody>
      </p:sp>
      <p:sp>
        <p:nvSpPr>
          <p:cNvPr id="12" name="Oval 11"/>
          <p:cNvSpPr/>
          <p:nvPr/>
        </p:nvSpPr>
        <p:spPr>
          <a:xfrm>
            <a:off x="3886200" y="4191000"/>
            <a:ext cx="228600" cy="228600"/>
          </a:xfrm>
          <a:prstGeom prst="ellipse">
            <a:avLst/>
          </a:prstGeom>
          <a:noFill/>
          <a:ln w="38100">
            <a:solidFill>
              <a:srgbClr val="409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a:p>
        </p:txBody>
      </p:sp>
      <p:sp>
        <p:nvSpPr>
          <p:cNvPr id="13" name="Oval 12"/>
          <p:cNvSpPr/>
          <p:nvPr/>
        </p:nvSpPr>
        <p:spPr>
          <a:xfrm>
            <a:off x="5867400" y="2514600"/>
            <a:ext cx="228600" cy="228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a:p>
        </p:txBody>
      </p:sp>
      <p:sp>
        <p:nvSpPr>
          <p:cNvPr id="14" name="Oval 13"/>
          <p:cNvSpPr/>
          <p:nvPr/>
        </p:nvSpPr>
        <p:spPr>
          <a:xfrm>
            <a:off x="5715000" y="2895600"/>
            <a:ext cx="228600" cy="228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a:p>
        </p:txBody>
      </p:sp>
      <p:sp>
        <p:nvSpPr>
          <p:cNvPr id="15" name="Oval 14"/>
          <p:cNvSpPr/>
          <p:nvPr/>
        </p:nvSpPr>
        <p:spPr>
          <a:xfrm>
            <a:off x="5867400" y="4191000"/>
            <a:ext cx="228600" cy="228600"/>
          </a:xfrm>
          <a:prstGeom prst="ellipse">
            <a:avLst/>
          </a:prstGeom>
          <a:noFill/>
          <a:ln w="38100">
            <a:solidFill>
              <a:srgbClr val="409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a:p>
        </p:txBody>
      </p:sp>
      <p:sp>
        <p:nvSpPr>
          <p:cNvPr id="16" name="Oval 15"/>
          <p:cNvSpPr/>
          <p:nvPr/>
        </p:nvSpPr>
        <p:spPr>
          <a:xfrm>
            <a:off x="5638800" y="1524000"/>
            <a:ext cx="228600" cy="228600"/>
          </a:xfrm>
          <a:prstGeom prst="ellipse">
            <a:avLst/>
          </a:prstGeom>
          <a:noFill/>
          <a:ln w="38100">
            <a:solidFill>
              <a:srgbClr val="409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a:p>
        </p:txBody>
      </p:sp>
      <p:sp>
        <p:nvSpPr>
          <p:cNvPr id="17" name="Oval 16"/>
          <p:cNvSpPr/>
          <p:nvPr/>
        </p:nvSpPr>
        <p:spPr>
          <a:xfrm>
            <a:off x="5562600" y="1905000"/>
            <a:ext cx="228600" cy="228600"/>
          </a:xfrm>
          <a:prstGeom prst="ellipse">
            <a:avLst/>
          </a:prstGeom>
          <a:noFill/>
          <a:ln w="38100">
            <a:solidFill>
              <a:srgbClr val="409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a:p>
        </p:txBody>
      </p:sp>
      <p:sp>
        <p:nvSpPr>
          <p:cNvPr id="18" name="Oval 17"/>
          <p:cNvSpPr/>
          <p:nvPr/>
        </p:nvSpPr>
        <p:spPr>
          <a:xfrm>
            <a:off x="5867400" y="2057400"/>
            <a:ext cx="228600" cy="228600"/>
          </a:xfrm>
          <a:prstGeom prst="ellipse">
            <a:avLst/>
          </a:prstGeom>
          <a:noFill/>
          <a:ln w="38100">
            <a:solidFill>
              <a:srgbClr val="409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a:p>
        </p:txBody>
      </p:sp>
      <p:sp>
        <p:nvSpPr>
          <p:cNvPr id="19" name="Oval 18"/>
          <p:cNvSpPr/>
          <p:nvPr/>
        </p:nvSpPr>
        <p:spPr>
          <a:xfrm>
            <a:off x="3733800" y="3810000"/>
            <a:ext cx="228600" cy="228600"/>
          </a:xfrm>
          <a:prstGeom prst="ellipse">
            <a:avLst/>
          </a:prstGeom>
          <a:noFill/>
          <a:ln w="38100">
            <a:solidFill>
              <a:srgbClr val="409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down)">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down)">
                                      <p:cBhvr>
                                        <p:cTn id="50" dur="500"/>
                                        <p:tgtEl>
                                          <p:spTgt spid="11"/>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down)">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down)">
                                      <p:cBhvr>
                                        <p:cTn id="5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274638"/>
            <a:ext cx="7848600" cy="1143000"/>
          </a:xfrm>
        </p:spPr>
        <p:txBody>
          <a:bodyPr>
            <a:normAutofit/>
          </a:bodyPr>
          <a:lstStyle/>
          <a:p>
            <a:r>
              <a:rPr lang="sr-Latn-CS" sz="4000" b="1" dirty="0" smtClean="0">
                <a:ln>
                  <a:solidFill>
                    <a:srgbClr val="00001A"/>
                  </a:solidFill>
                </a:ln>
                <a:latin typeface="Cambria" pitchFamily="18" charset="0"/>
                <a:sym typeface="Wingdings 3"/>
              </a:rPr>
              <a:t>Nova vrsta digitalnog jaza?</a:t>
            </a:r>
          </a:p>
        </p:txBody>
      </p:sp>
      <p:sp>
        <p:nvSpPr>
          <p:cNvPr id="7" name="Content Placeholder 6"/>
          <p:cNvSpPr>
            <a:spLocks noGrp="1"/>
          </p:cNvSpPr>
          <p:nvPr>
            <p:ph idx="1"/>
          </p:nvPr>
        </p:nvSpPr>
        <p:spPr>
          <a:xfrm>
            <a:off x="914400" y="1600202"/>
            <a:ext cx="7772400" cy="4525963"/>
          </a:xfrm>
        </p:spPr>
        <p:txBody>
          <a:bodyPr>
            <a:normAutofit/>
          </a:bodyPr>
          <a:lstStyle/>
          <a:p>
            <a:pPr>
              <a:spcBef>
                <a:spcPts val="600"/>
              </a:spcBef>
              <a:spcAft>
                <a:spcPts val="600"/>
              </a:spcAft>
              <a:buFont typeface="Wingdings" pitchFamily="2" charset="2"/>
              <a:buChar char="§"/>
            </a:pPr>
            <a:endParaRPr lang="sr-Latn-CS" sz="2400" dirty="0" smtClean="0">
              <a:latin typeface="Cambria" pitchFamily="18" charset="0"/>
            </a:endParaRPr>
          </a:p>
          <a:p>
            <a:pPr>
              <a:spcBef>
                <a:spcPts val="600"/>
              </a:spcBef>
              <a:buFont typeface="Wingdings" pitchFamily="2" charset="2"/>
              <a:buChar char="§"/>
            </a:pPr>
            <a:r>
              <a:rPr lang="sr-Latn-CS" sz="2400" dirty="0" smtClean="0">
                <a:latin typeface="Cambria" pitchFamily="18" charset="0"/>
              </a:rPr>
              <a:t>Zašto deca obrazovanijih roditelja manje učestalo koriste digitalne uređaje?</a:t>
            </a:r>
          </a:p>
          <a:p>
            <a:pPr>
              <a:spcBef>
                <a:spcPts val="600"/>
              </a:spcBef>
              <a:buFont typeface="Wingdings" pitchFamily="2" charset="2"/>
              <a:buChar char="§"/>
            </a:pPr>
            <a:r>
              <a:rPr lang="sr-Latn-CS" sz="2400" dirty="0" smtClean="0">
                <a:latin typeface="Cambria" pitchFamily="18" charset="0"/>
              </a:rPr>
              <a:t>Nalaz potvrđen u stranim istraživanjima!!!</a:t>
            </a:r>
          </a:p>
          <a:p>
            <a:pPr>
              <a:spcBef>
                <a:spcPts val="600"/>
              </a:spcBef>
              <a:buFont typeface="Wingdings" pitchFamily="2" charset="2"/>
              <a:buChar char="§"/>
            </a:pPr>
            <a:r>
              <a:rPr lang="sr-Latn-CS" sz="2400" dirty="0" smtClean="0">
                <a:latin typeface="Cambria" pitchFamily="18" charset="0"/>
              </a:rPr>
              <a:t>Manje obrazovani: više društvenih aktivnosti i igara</a:t>
            </a:r>
          </a:p>
          <a:p>
            <a:pPr>
              <a:spcBef>
                <a:spcPts val="600"/>
              </a:spcBef>
              <a:buFont typeface="Wingdings" pitchFamily="2" charset="2"/>
              <a:buChar char="§"/>
            </a:pPr>
            <a:r>
              <a:rPr lang="sr-Latn-CS" sz="2400" dirty="0" smtClean="0">
                <a:latin typeface="Cambria" pitchFamily="18" charset="0"/>
              </a:rPr>
              <a:t>Preko digitalnih oruđa konzumira se (u ogromnim količinama) trivijalna masovna kultura</a:t>
            </a:r>
          </a:p>
          <a:p>
            <a:pPr>
              <a:spcBef>
                <a:spcPts val="600"/>
              </a:spcBef>
              <a:buFont typeface="Wingdings" pitchFamily="2" charset="2"/>
              <a:buChar char="§"/>
            </a:pPr>
            <a:r>
              <a:rPr lang="sr-Latn-CS" sz="2400" dirty="0" smtClean="0">
                <a:latin typeface="Cambria" pitchFamily="18" charset="0"/>
              </a:rPr>
              <a:t>Nil Postman (2003): </a:t>
            </a:r>
            <a:r>
              <a:rPr lang="sr-Latn-CS" sz="2400" i="1" dirty="0" smtClean="0">
                <a:latin typeface="Cambria" pitchFamily="18" charset="0"/>
              </a:rPr>
              <a:t>Zabavljajući se do smrti: javni diskurs u doba šou biznisa</a:t>
            </a:r>
          </a:p>
          <a:p>
            <a:pPr>
              <a:buFont typeface="Wingdings" pitchFamily="2" charset="2"/>
              <a:buChar char="§"/>
            </a:pPr>
            <a:endParaRPr lang="sr-Latn-CS" sz="2400" dirty="0">
              <a:latin typeface="Cambria"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65</a:t>
            </a:fld>
            <a:endParaRPr lang="en-US" dirty="0"/>
          </a:p>
        </p:txBody>
      </p:sp>
      <p:pic>
        <p:nvPicPr>
          <p:cNvPr id="4" name="Picture 2" descr="C:\Users\Dobrinka\Desktop\Slike\plava.jpg"/>
          <p:cNvPicPr>
            <a:picLocks noChangeAspect="1" noChangeArrowheads="1"/>
          </p:cNvPicPr>
          <p:nvPr/>
        </p:nvPicPr>
        <p:blipFill>
          <a:blip r:embed="rId3" cstate="print">
            <a:lum bright="20000" contrast="40000"/>
          </a:blip>
          <a:stretch>
            <a:fillRect/>
          </a:stretch>
        </p:blipFill>
        <p:spPr bwMode="auto">
          <a:xfrm>
            <a:off x="0" y="0"/>
            <a:ext cx="609600" cy="6858000"/>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895600"/>
            <a:ext cx="8229600" cy="1143000"/>
          </a:xfrm>
        </p:spPr>
        <p:txBody>
          <a:bodyPr>
            <a:normAutofit/>
          </a:bodyPr>
          <a:lstStyle/>
          <a:p>
            <a:pPr marL="342900" indent="-342900">
              <a:spcBef>
                <a:spcPct val="20000"/>
              </a:spcBef>
            </a:pPr>
            <a:r>
              <a:rPr lang="sr-Latn-CS" sz="4800" b="1" dirty="0" smtClean="0">
                <a:ln w="28575">
                  <a:solidFill>
                    <a:schemeClr val="tx1"/>
                  </a:solidFill>
                </a:ln>
                <a:latin typeface="Arial" pitchFamily="34" charset="0"/>
                <a:ea typeface="+mn-ea"/>
                <a:cs typeface="Arial" pitchFamily="34" charset="0"/>
              </a:rPr>
              <a:t>Mitovi o digitalnom...</a:t>
            </a:r>
            <a:endParaRPr lang="sr-Latn-CS" sz="4800" b="1" dirty="0">
              <a:ln w="28575">
                <a:solidFill>
                  <a:schemeClr val="tx1"/>
                </a:solidFill>
              </a:ln>
              <a:latin typeface="Arial" pitchFamily="34" charset="0"/>
              <a:ea typeface="+mn-ea"/>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66</a:t>
            </a:fld>
            <a:endParaRPr lang="en-US" dirty="0"/>
          </a:p>
        </p:txBody>
      </p:sp>
      <p:pic>
        <p:nvPicPr>
          <p:cNvPr id="5122" name="Picture 2"/>
          <p:cNvPicPr>
            <a:picLocks noChangeAspect="1" noChangeArrowheads="1"/>
          </p:cNvPicPr>
          <p:nvPr/>
        </p:nvPicPr>
        <p:blipFill>
          <a:blip r:embed="rId3" cstate="print">
            <a:lum contrast="40000"/>
          </a:blip>
          <a:srcRect/>
          <a:stretch>
            <a:fillRect/>
          </a:stretch>
        </p:blipFill>
        <p:spPr bwMode="auto">
          <a:xfrm>
            <a:off x="0" y="0"/>
            <a:ext cx="4038600" cy="685800"/>
          </a:xfrm>
          <a:prstGeom prst="rect">
            <a:avLst/>
          </a:prstGeom>
          <a:noFill/>
          <a:ln w="9525">
            <a:noFill/>
            <a:miter lim="800000"/>
            <a:headEnd/>
            <a:tailEnd/>
          </a:ln>
          <a:effectLst/>
        </p:spPr>
      </p:pic>
      <p:pic>
        <p:nvPicPr>
          <p:cNvPr id="11" name="Picture 2"/>
          <p:cNvPicPr>
            <a:picLocks noChangeAspect="1" noChangeArrowheads="1"/>
          </p:cNvPicPr>
          <p:nvPr/>
        </p:nvPicPr>
        <p:blipFill>
          <a:blip r:embed="rId3" cstate="print">
            <a:lum contrast="40000"/>
          </a:blip>
          <a:srcRect l="19608"/>
          <a:stretch>
            <a:fillRect/>
          </a:stretch>
        </p:blipFill>
        <p:spPr bwMode="auto">
          <a:xfrm>
            <a:off x="4038600" y="0"/>
            <a:ext cx="3124200" cy="685800"/>
          </a:xfrm>
          <a:prstGeom prst="rect">
            <a:avLst/>
          </a:prstGeom>
          <a:noFill/>
          <a:ln w="9525">
            <a:noFill/>
            <a:miter lim="800000"/>
            <a:headEnd/>
            <a:tailEnd/>
          </a:ln>
          <a:effectLst/>
        </p:spPr>
      </p:pic>
      <p:pic>
        <p:nvPicPr>
          <p:cNvPr id="13" name="Picture 2"/>
          <p:cNvPicPr>
            <a:picLocks noChangeAspect="1" noChangeArrowheads="1"/>
          </p:cNvPicPr>
          <p:nvPr/>
        </p:nvPicPr>
        <p:blipFill>
          <a:blip r:embed="rId3" cstate="print">
            <a:lum contrast="40000"/>
          </a:blip>
          <a:srcRect l="19608" r="27451"/>
          <a:stretch>
            <a:fillRect/>
          </a:stretch>
        </p:blipFill>
        <p:spPr bwMode="auto">
          <a:xfrm>
            <a:off x="7086600" y="0"/>
            <a:ext cx="2057400" cy="685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924800" cy="1143000"/>
          </a:xfrm>
        </p:spPr>
        <p:txBody>
          <a:bodyPr>
            <a:noAutofit/>
          </a:bodyPr>
          <a:lstStyle/>
          <a:p>
            <a:r>
              <a:rPr lang="sr-Latn-CS" sz="6000" b="1" dirty="0" smtClean="0">
                <a:latin typeface="Cambria" pitchFamily="18" charset="0"/>
              </a:rPr>
              <a:t>1.</a:t>
            </a:r>
            <a:endParaRPr lang="sr-Latn-CS" sz="6000" b="1" dirty="0">
              <a:latin typeface="Cambria" pitchFamily="18"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67</a:t>
            </a:fld>
            <a:endParaRPr lang="en-US" dirty="0"/>
          </a:p>
        </p:txBody>
      </p:sp>
      <p:sp>
        <p:nvSpPr>
          <p:cNvPr id="7" name="Content Placeholder 6"/>
          <p:cNvSpPr>
            <a:spLocks noGrp="1"/>
          </p:cNvSpPr>
          <p:nvPr>
            <p:ph idx="1"/>
          </p:nvPr>
        </p:nvSpPr>
        <p:spPr>
          <a:xfrm>
            <a:off x="762000" y="1447800"/>
            <a:ext cx="8229600" cy="4525963"/>
          </a:xfrm>
        </p:spPr>
        <p:txBody>
          <a:bodyPr>
            <a:normAutofit/>
          </a:bodyPr>
          <a:lstStyle/>
          <a:p>
            <a:pPr algn="ctr">
              <a:buNone/>
            </a:pPr>
            <a:r>
              <a:rPr lang="sr-Latn-CS" b="1" dirty="0" smtClean="0">
                <a:ln w="3175">
                  <a:solidFill>
                    <a:sysClr val="windowText" lastClr="000000"/>
                  </a:solidFill>
                </a:ln>
                <a:solidFill>
                  <a:srgbClr val="C00000"/>
                </a:solidFill>
                <a:latin typeface="Cambria" pitchFamily="18" charset="0"/>
              </a:rPr>
              <a:t>Mit o višedimenzionalnom konstruktu koji </a:t>
            </a:r>
            <a:r>
              <a:rPr lang="sr-Latn-CS" b="1" dirty="0" smtClean="0">
                <a:ln w="3175">
                  <a:solidFill>
                    <a:sysClr val="windowText" lastClr="000000"/>
                  </a:solidFill>
                </a:ln>
                <a:solidFill>
                  <a:srgbClr val="C00000"/>
                </a:solidFill>
                <a:latin typeface="Arial"/>
                <a:cs typeface="Arial"/>
              </a:rPr>
              <a:t>„</a:t>
            </a:r>
            <a:r>
              <a:rPr lang="sr-Latn-CS" b="1" dirty="0" smtClean="0">
                <a:ln w="3175">
                  <a:solidFill>
                    <a:sysClr val="windowText" lastClr="000000"/>
                  </a:solidFill>
                </a:ln>
                <a:solidFill>
                  <a:srgbClr val="C00000"/>
                </a:solidFill>
                <a:latin typeface="Cambria" pitchFamily="18" charset="0"/>
              </a:rPr>
              <a:t>spaja nespojivo</a:t>
            </a:r>
            <a:r>
              <a:rPr lang="sr-Latn-CS" b="1" dirty="0" smtClean="0">
                <a:ln w="3175">
                  <a:solidFill>
                    <a:sysClr val="windowText" lastClr="000000"/>
                  </a:solidFill>
                </a:ln>
                <a:solidFill>
                  <a:srgbClr val="C00000"/>
                </a:solidFill>
                <a:latin typeface="Arial"/>
                <a:cs typeface="Arial"/>
              </a:rPr>
              <a:t>”</a:t>
            </a:r>
            <a:endParaRPr lang="sr-Latn-CS" b="1" dirty="0" smtClean="0">
              <a:ln w="3175">
                <a:solidFill>
                  <a:sysClr val="windowText" lastClr="000000"/>
                </a:solidFill>
              </a:ln>
              <a:solidFill>
                <a:srgbClr val="C00000"/>
              </a:solidFill>
              <a:latin typeface="Cambria" pitchFamily="18" charset="0"/>
            </a:endParaRPr>
          </a:p>
          <a:p>
            <a:pPr algn="ctr">
              <a:buNone/>
            </a:pPr>
            <a:endParaRPr lang="sr-Latn-CS" b="1" dirty="0" smtClean="0">
              <a:latin typeface="Cambria" pitchFamily="18" charset="0"/>
            </a:endParaRPr>
          </a:p>
          <a:p>
            <a:pPr>
              <a:spcBef>
                <a:spcPts val="600"/>
              </a:spcBef>
              <a:spcAft>
                <a:spcPts val="600"/>
              </a:spcAft>
              <a:buFont typeface="Wingdings" pitchFamily="2" charset="2"/>
              <a:buChar char="§"/>
            </a:pPr>
            <a:r>
              <a:rPr lang="sr-Latn-CS" sz="2200" dirty="0" smtClean="0">
                <a:latin typeface="Cambria" pitchFamily="18" charset="0"/>
              </a:rPr>
              <a:t>Empirijski potvrđena </a:t>
            </a:r>
            <a:r>
              <a:rPr lang="sr-Latn-CS" sz="2200" b="1" dirty="0" smtClean="0">
                <a:latin typeface="Cambria" pitchFamily="18" charset="0"/>
              </a:rPr>
              <a:t>jednodimenzionalnost </a:t>
            </a:r>
            <a:r>
              <a:rPr lang="sr-Latn-CS" sz="2200" dirty="0" smtClean="0">
                <a:latin typeface="Cambria" pitchFamily="18" charset="0"/>
              </a:rPr>
              <a:t>konstruisane skale... </a:t>
            </a:r>
            <a:r>
              <a:rPr lang="sr-Latn-CS" sz="2200" b="1" dirty="0" smtClean="0">
                <a:latin typeface="Arial"/>
                <a:cs typeface="Arial"/>
              </a:rPr>
              <a:t>„</a:t>
            </a:r>
            <a:r>
              <a:rPr lang="sr-Latn-CS" sz="2400" b="1" dirty="0" smtClean="0">
                <a:latin typeface="Cambria" pitchFamily="18" charset="0"/>
              </a:rPr>
              <a:t>dovoljno jednodimenzionalna</a:t>
            </a:r>
            <a:r>
              <a:rPr lang="sr-Latn-CS" sz="2400" b="1" dirty="0" smtClean="0">
                <a:latin typeface="Arial"/>
                <a:cs typeface="Arial"/>
              </a:rPr>
              <a:t>”...</a:t>
            </a:r>
          </a:p>
          <a:p>
            <a:pPr>
              <a:spcBef>
                <a:spcPts val="600"/>
              </a:spcBef>
              <a:spcAft>
                <a:spcPts val="600"/>
              </a:spcAft>
              <a:buFont typeface="Wingdings" pitchFamily="2" charset="2"/>
              <a:buChar char="§"/>
            </a:pPr>
            <a:r>
              <a:rPr lang="sr-Latn-CS" sz="2200" dirty="0" smtClean="0">
                <a:latin typeface="Cambria" pitchFamily="18" charset="0"/>
              </a:rPr>
              <a:t>Iz </a:t>
            </a:r>
            <a:r>
              <a:rPr lang="sr-Latn-CS" sz="2200" dirty="0" smtClean="0">
                <a:latin typeface="Cambria" pitchFamily="18" charset="0"/>
              </a:rPr>
              <a:t>empirijske perspektive, ima smisla kreirati </a:t>
            </a:r>
            <a:r>
              <a:rPr lang="sr-Latn-CS" sz="2200" b="1" dirty="0" smtClean="0">
                <a:latin typeface="Cambria" pitchFamily="18" charset="0"/>
              </a:rPr>
              <a:t>jednu skalu </a:t>
            </a:r>
            <a:r>
              <a:rPr lang="sr-Latn-CS" sz="2200" dirty="0" smtClean="0">
                <a:latin typeface="Cambria" pitchFamily="18" charset="0"/>
              </a:rPr>
              <a:t>koja meri digitalnu pismenost ... </a:t>
            </a:r>
            <a:r>
              <a:rPr lang="sr-Latn-CS" sz="2200" b="1" dirty="0" smtClean="0">
                <a:latin typeface="Cambria" pitchFamily="18" charset="0"/>
              </a:rPr>
              <a:t>Domeni nisu nezavisni</a:t>
            </a:r>
            <a:r>
              <a:rPr lang="sr-Latn-CS" sz="2200" dirty="0" smtClean="0">
                <a:latin typeface="Cambria" pitchFamily="18" charset="0"/>
              </a:rPr>
              <a:t>!</a:t>
            </a:r>
          </a:p>
          <a:p>
            <a:pPr>
              <a:buNone/>
            </a:pPr>
            <a:endParaRPr lang="sr-Latn-CS" sz="2400" dirty="0">
              <a:latin typeface="Cambria" pitchFamily="18" charset="0"/>
            </a:endParaRPr>
          </a:p>
        </p:txBody>
      </p:sp>
      <p:pic>
        <p:nvPicPr>
          <p:cNvPr id="8" name="Picture 2" descr="C:\Users\Dobrinka\Desktop\DOKTORAT\0 i 1 uska.jpg"/>
          <p:cNvPicPr>
            <a:picLocks noChangeAspect="1" noChangeArrowheads="1"/>
          </p:cNvPicPr>
          <p:nvPr/>
        </p:nvPicPr>
        <p:blipFill>
          <a:blip r:embed="rId3" cstate="print">
            <a:lum bright="30000" contrast="40000"/>
          </a:blip>
          <a:srcRect/>
          <a:stretch>
            <a:fillRect/>
          </a:stretch>
        </p:blipFill>
        <p:spPr bwMode="auto">
          <a:xfrm>
            <a:off x="0" y="0"/>
            <a:ext cx="609600" cy="6858000"/>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924800" cy="1143000"/>
          </a:xfrm>
        </p:spPr>
        <p:txBody>
          <a:bodyPr>
            <a:noAutofit/>
          </a:bodyPr>
          <a:lstStyle/>
          <a:p>
            <a:r>
              <a:rPr lang="sr-Latn-CS" sz="6000" b="1" dirty="0" smtClean="0">
                <a:latin typeface="Cambria" pitchFamily="18" charset="0"/>
              </a:rPr>
              <a:t>2.</a:t>
            </a:r>
            <a:endParaRPr lang="sr-Latn-CS" sz="6000" b="1" dirty="0">
              <a:latin typeface="Cambria" pitchFamily="18"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68</a:t>
            </a:fld>
            <a:endParaRPr lang="en-US" dirty="0"/>
          </a:p>
        </p:txBody>
      </p:sp>
      <p:sp>
        <p:nvSpPr>
          <p:cNvPr id="7" name="Content Placeholder 6"/>
          <p:cNvSpPr>
            <a:spLocks noGrp="1"/>
          </p:cNvSpPr>
          <p:nvPr>
            <p:ph idx="1"/>
          </p:nvPr>
        </p:nvSpPr>
        <p:spPr>
          <a:xfrm>
            <a:off x="838200" y="1447800"/>
            <a:ext cx="7924800" cy="4525963"/>
          </a:xfrm>
        </p:spPr>
        <p:txBody>
          <a:bodyPr>
            <a:normAutofit/>
          </a:bodyPr>
          <a:lstStyle/>
          <a:p>
            <a:pPr algn="ctr">
              <a:buNone/>
            </a:pPr>
            <a:r>
              <a:rPr lang="sr-Latn-CS" b="1" dirty="0" smtClean="0">
                <a:ln w="3175">
                  <a:solidFill>
                    <a:sysClr val="windowText" lastClr="000000"/>
                  </a:solidFill>
                </a:ln>
                <a:solidFill>
                  <a:srgbClr val="C00000"/>
                </a:solidFill>
                <a:latin typeface="Cambria" pitchFamily="18" charset="0"/>
              </a:rPr>
              <a:t>Mit o tehnološkom determinizmu</a:t>
            </a:r>
          </a:p>
          <a:p>
            <a:pPr algn="ctr">
              <a:buNone/>
            </a:pPr>
            <a:endParaRPr lang="sr-Latn-CS" sz="2400" b="1" dirty="0" smtClean="0">
              <a:latin typeface="Cambria" pitchFamily="18" charset="0"/>
            </a:endParaRPr>
          </a:p>
          <a:p>
            <a:pPr>
              <a:spcBef>
                <a:spcPts val="600"/>
              </a:spcBef>
              <a:spcAft>
                <a:spcPts val="600"/>
              </a:spcAft>
              <a:buFont typeface="Wingdings" pitchFamily="2" charset="2"/>
              <a:buChar char="§"/>
            </a:pPr>
            <a:endParaRPr lang="sr-Latn-CS" sz="2200" dirty="0" smtClean="0">
              <a:latin typeface="Cambria" pitchFamily="18" charset="0"/>
            </a:endParaRPr>
          </a:p>
          <a:p>
            <a:pPr>
              <a:spcBef>
                <a:spcPts val="600"/>
              </a:spcBef>
              <a:spcAft>
                <a:spcPts val="600"/>
              </a:spcAft>
              <a:buFont typeface="Wingdings" pitchFamily="2" charset="2"/>
              <a:buChar char="§"/>
            </a:pPr>
            <a:r>
              <a:rPr lang="sr-Latn-CS" sz="2200" b="1" dirty="0" smtClean="0">
                <a:latin typeface="Cambria" pitchFamily="18" charset="0"/>
              </a:rPr>
              <a:t>Hardverske </a:t>
            </a:r>
            <a:r>
              <a:rPr lang="sr-Latn-CS" sz="2200" b="1" dirty="0" smtClean="0">
                <a:latin typeface="Cambria" pitchFamily="18" charset="0"/>
              </a:rPr>
              <a:t>veštine </a:t>
            </a:r>
            <a:r>
              <a:rPr lang="sr-Latn-CS" sz="2200" dirty="0" smtClean="0"/>
              <a:t>(</a:t>
            </a:r>
            <a:r>
              <a:rPr lang="sr-Latn-CS" sz="2200" dirty="0" smtClean="0">
                <a:latin typeface="Arial" pitchFamily="34" charset="0"/>
                <a:cs typeface="Arial" pitchFamily="34" charset="0"/>
              </a:rPr>
              <a:t>„</a:t>
            </a:r>
            <a:r>
              <a:rPr lang="sr-Latn-CS" sz="2200" dirty="0" smtClean="0">
                <a:latin typeface="Cambria" pitchFamily="18" charset="0"/>
              </a:rPr>
              <a:t>hardware</a:t>
            </a:r>
            <a:r>
              <a:rPr lang="sr-Latn-CS" sz="2200" dirty="0" smtClean="0">
                <a:latin typeface="Arial" pitchFamily="34" charset="0"/>
                <a:cs typeface="Arial" pitchFamily="34" charset="0"/>
              </a:rPr>
              <a:t>”)</a:t>
            </a:r>
            <a:r>
              <a:rPr lang="sr-Latn-CS" sz="2200" dirty="0" smtClean="0"/>
              <a:t> </a:t>
            </a:r>
            <a:r>
              <a:rPr lang="sr-Latn-CS" sz="2200" dirty="0" smtClean="0">
                <a:latin typeface="Cambria" pitchFamily="18" charset="0"/>
              </a:rPr>
              <a:t>vs</a:t>
            </a:r>
            <a:r>
              <a:rPr lang="sr-Latn-CS" sz="2200" dirty="0" smtClean="0"/>
              <a:t>. </a:t>
            </a:r>
            <a:r>
              <a:rPr lang="sr-Latn-CS" sz="2200" b="1" dirty="0" smtClean="0">
                <a:latin typeface="Cambria" pitchFamily="18" charset="0"/>
              </a:rPr>
              <a:t>kognitivne</a:t>
            </a:r>
            <a:r>
              <a:rPr lang="sr-Latn-CS" sz="2200" dirty="0" smtClean="0">
                <a:latin typeface="Cambria" pitchFamily="18" charset="0"/>
              </a:rPr>
              <a:t> </a:t>
            </a:r>
            <a:r>
              <a:rPr lang="sr-Latn-CS" sz="2200" b="1" dirty="0" smtClean="0">
                <a:latin typeface="Cambria" pitchFamily="18" charset="0"/>
              </a:rPr>
              <a:t>veštine</a:t>
            </a:r>
            <a:r>
              <a:rPr lang="sr-Latn-CS" sz="2200" dirty="0" smtClean="0">
                <a:latin typeface="Cambria" pitchFamily="18" charset="0"/>
              </a:rPr>
              <a:t> </a:t>
            </a:r>
            <a:r>
              <a:rPr lang="sr-Latn-CS" sz="2200" dirty="0" smtClean="0"/>
              <a:t>(</a:t>
            </a:r>
            <a:r>
              <a:rPr lang="sr-Latn-CS" sz="2200" dirty="0" smtClean="0">
                <a:latin typeface="Arial" pitchFamily="34" charset="0"/>
                <a:cs typeface="Arial" pitchFamily="34" charset="0"/>
              </a:rPr>
              <a:t>„</a:t>
            </a:r>
            <a:r>
              <a:rPr lang="sr-Latn-CS" sz="2200" dirty="0" smtClean="0">
                <a:latin typeface="Cambria" pitchFamily="18" charset="0"/>
              </a:rPr>
              <a:t>headwar</a:t>
            </a:r>
            <a:r>
              <a:rPr lang="sr-Latn-CS" sz="2200" dirty="0" smtClean="0"/>
              <a:t>e</a:t>
            </a:r>
            <a:r>
              <a:rPr lang="sr-Latn-CS" sz="2200" dirty="0" smtClean="0">
                <a:latin typeface="Arial" pitchFamily="34" charset="0"/>
                <a:cs typeface="Arial" pitchFamily="34" charset="0"/>
              </a:rPr>
              <a:t>”</a:t>
            </a:r>
            <a:r>
              <a:rPr lang="sr-Latn-CS" sz="2200" dirty="0" smtClean="0"/>
              <a:t>) </a:t>
            </a:r>
            <a:r>
              <a:rPr lang="sr-Latn-CS" sz="2200" dirty="0" smtClean="0">
                <a:latin typeface="Cambria" pitchFamily="18" charset="0"/>
              </a:rPr>
              <a:t>(Department of eLearning, 2015)</a:t>
            </a:r>
          </a:p>
          <a:p>
            <a:pPr>
              <a:spcBef>
                <a:spcPts val="600"/>
              </a:spcBef>
              <a:spcAft>
                <a:spcPts val="600"/>
              </a:spcAft>
              <a:buFont typeface="Wingdings" pitchFamily="2" charset="2"/>
              <a:buChar char="§"/>
            </a:pPr>
            <a:r>
              <a:rPr lang="sr-Latn-CS" sz="2200" dirty="0" smtClean="0">
                <a:latin typeface="Arial"/>
                <a:cs typeface="Arial"/>
              </a:rPr>
              <a:t>„</a:t>
            </a:r>
            <a:r>
              <a:rPr lang="sr-Latn-CS" sz="2200" dirty="0" smtClean="0">
                <a:latin typeface="Cambria" pitchFamily="18" charset="0"/>
              </a:rPr>
              <a:t>Internet je pitanje </a:t>
            </a:r>
            <a:r>
              <a:rPr lang="sr-Latn-CS" sz="2200" b="1" dirty="0" smtClean="0">
                <a:latin typeface="Cambria" pitchFamily="18" charset="0"/>
              </a:rPr>
              <a:t>čitanja i pismenosti</a:t>
            </a:r>
            <a:r>
              <a:rPr lang="sr-Latn-CS" sz="2200" dirty="0" smtClean="0">
                <a:latin typeface="Cambria" pitchFamily="18" charset="0"/>
              </a:rPr>
              <a:t>, a ne pitanje </a:t>
            </a:r>
            <a:r>
              <a:rPr lang="sr-Latn-CS" sz="2200" b="1" dirty="0" smtClean="0">
                <a:latin typeface="Cambria" pitchFamily="18" charset="0"/>
              </a:rPr>
              <a:t>tehnologije</a:t>
            </a:r>
            <a:r>
              <a:rPr lang="sr-Latn-CS" sz="2200" dirty="0" smtClean="0">
                <a:latin typeface="Cambria" pitchFamily="18" charset="0"/>
              </a:rPr>
              <a:t>!</a:t>
            </a:r>
            <a:r>
              <a:rPr lang="sr-Latn-CS" sz="2200" dirty="0" smtClean="0">
                <a:latin typeface="Arial"/>
                <a:cs typeface="Arial"/>
              </a:rPr>
              <a:t>”</a:t>
            </a:r>
            <a:r>
              <a:rPr lang="sr-Latn-CS" sz="2200" dirty="0" smtClean="0">
                <a:latin typeface="Cambria" pitchFamily="18" charset="0"/>
              </a:rPr>
              <a:t> (Leu, 2006, str. 6)</a:t>
            </a:r>
          </a:p>
          <a:p>
            <a:pPr>
              <a:buFont typeface="Wingdings" pitchFamily="2" charset="2"/>
              <a:buChar char="§"/>
            </a:pPr>
            <a:r>
              <a:rPr lang="sr-Latn-CS" sz="2200" dirty="0" smtClean="0">
                <a:latin typeface="Cambria" pitchFamily="18" charset="0"/>
              </a:rPr>
              <a:t>Dobijeni nalazi reprodukuju ranije nalaze (npr. PISA)</a:t>
            </a:r>
          </a:p>
          <a:p>
            <a:pPr>
              <a:buFont typeface="Wingdings" pitchFamily="2" charset="2"/>
              <a:buChar char="§"/>
            </a:pPr>
            <a:endParaRPr lang="sr-Latn-CS" sz="2200" b="1" dirty="0" smtClean="0">
              <a:latin typeface="Cambria" pitchFamily="18" charset="0"/>
            </a:endParaRPr>
          </a:p>
          <a:p>
            <a:pPr>
              <a:buFont typeface="Wingdings" pitchFamily="2" charset="2"/>
              <a:buChar char="§"/>
            </a:pPr>
            <a:endParaRPr lang="sr-Latn-CS" sz="2400" dirty="0" smtClean="0">
              <a:latin typeface="Cambria" pitchFamily="18" charset="0"/>
            </a:endParaRPr>
          </a:p>
        </p:txBody>
      </p:sp>
      <p:pic>
        <p:nvPicPr>
          <p:cNvPr id="8" name="Picture 2" descr="C:\Users\Dobrinka\Desktop\DOKTORAT\0 i 1 uska.jpg"/>
          <p:cNvPicPr>
            <a:picLocks noChangeAspect="1" noChangeArrowheads="1"/>
          </p:cNvPicPr>
          <p:nvPr/>
        </p:nvPicPr>
        <p:blipFill>
          <a:blip r:embed="rId3" cstate="print">
            <a:lum bright="30000" contrast="40000"/>
          </a:blip>
          <a:srcRect/>
          <a:stretch>
            <a:fillRect/>
          </a:stretch>
        </p:blipFill>
        <p:spPr bwMode="auto">
          <a:xfrm>
            <a:off x="0" y="0"/>
            <a:ext cx="609600" cy="6858000"/>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 calcmode="lin" valueType="num">
                                      <p:cBhvr additive="base">
                                        <p:cTn id="1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 calcmode="lin" valueType="num">
                                      <p:cBhvr additive="base">
                                        <p:cTn id="25"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924800" cy="1143000"/>
          </a:xfrm>
        </p:spPr>
        <p:txBody>
          <a:bodyPr>
            <a:noAutofit/>
          </a:bodyPr>
          <a:lstStyle/>
          <a:p>
            <a:r>
              <a:rPr lang="sr-Latn-CS" sz="6000" b="1" dirty="0" smtClean="0">
                <a:latin typeface="Cambria" pitchFamily="18" charset="0"/>
              </a:rPr>
              <a:t>3.</a:t>
            </a:r>
            <a:endParaRPr lang="sr-Latn-CS" sz="6000" b="1" dirty="0">
              <a:latin typeface="Cambria" pitchFamily="18"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69</a:t>
            </a:fld>
            <a:endParaRPr lang="en-US" dirty="0"/>
          </a:p>
        </p:txBody>
      </p:sp>
      <p:sp>
        <p:nvSpPr>
          <p:cNvPr id="7" name="Content Placeholder 6"/>
          <p:cNvSpPr>
            <a:spLocks noGrp="1"/>
          </p:cNvSpPr>
          <p:nvPr>
            <p:ph idx="1"/>
          </p:nvPr>
        </p:nvSpPr>
        <p:spPr>
          <a:xfrm>
            <a:off x="838200" y="1447800"/>
            <a:ext cx="8077200" cy="5105400"/>
          </a:xfrm>
        </p:spPr>
        <p:txBody>
          <a:bodyPr>
            <a:normAutofit/>
          </a:bodyPr>
          <a:lstStyle/>
          <a:p>
            <a:pPr algn="ctr">
              <a:buNone/>
            </a:pPr>
            <a:r>
              <a:rPr lang="sr-Latn-CS" sz="3500" b="1" dirty="0" smtClean="0">
                <a:ln w="3175">
                  <a:solidFill>
                    <a:sysClr val="windowText" lastClr="000000"/>
                  </a:solidFill>
                </a:ln>
                <a:solidFill>
                  <a:srgbClr val="C00000"/>
                </a:solidFill>
                <a:latin typeface="Cambria" pitchFamily="18" charset="0"/>
              </a:rPr>
              <a:t>Mit o digitalnim urođenicima</a:t>
            </a:r>
          </a:p>
          <a:p>
            <a:pPr algn="ctr">
              <a:spcBef>
                <a:spcPts val="600"/>
              </a:spcBef>
              <a:spcAft>
                <a:spcPts val="600"/>
              </a:spcAft>
              <a:buNone/>
            </a:pPr>
            <a:endParaRPr lang="sr-Latn-CS" sz="2200" b="1" dirty="0" smtClean="0">
              <a:ln w="3175">
                <a:solidFill>
                  <a:sysClr val="windowText" lastClr="000000"/>
                </a:solidFill>
              </a:ln>
              <a:solidFill>
                <a:srgbClr val="C00000"/>
              </a:solidFill>
              <a:latin typeface="Cambria" pitchFamily="18" charset="0"/>
            </a:endParaRPr>
          </a:p>
          <a:p>
            <a:pPr>
              <a:lnSpc>
                <a:spcPct val="120000"/>
              </a:lnSpc>
              <a:spcBef>
                <a:spcPts val="0"/>
              </a:spcBef>
              <a:buFont typeface="Wingdings" pitchFamily="2" charset="2"/>
              <a:buChar char="§"/>
            </a:pPr>
            <a:endParaRPr lang="sr-Latn-CS" sz="2400" b="1" dirty="0" smtClean="0">
              <a:ln w="3175">
                <a:noFill/>
              </a:ln>
              <a:latin typeface="Cambria" pitchFamily="18" charset="0"/>
            </a:endParaRPr>
          </a:p>
          <a:p>
            <a:pPr>
              <a:lnSpc>
                <a:spcPct val="120000"/>
              </a:lnSpc>
              <a:spcBef>
                <a:spcPts val="0"/>
              </a:spcBef>
              <a:buFont typeface="Wingdings" pitchFamily="2" charset="2"/>
              <a:buChar char="§"/>
            </a:pPr>
            <a:r>
              <a:rPr lang="sr-Latn-CS" sz="2400" b="1" dirty="0" smtClean="0">
                <a:ln w="3175">
                  <a:noFill/>
                </a:ln>
                <a:latin typeface="Cambria" pitchFamily="18" charset="0"/>
              </a:rPr>
              <a:t>Manje </a:t>
            </a:r>
            <a:r>
              <a:rPr lang="sr-Latn-CS" sz="2400" b="1" dirty="0" smtClean="0">
                <a:ln w="3175">
                  <a:noFill/>
                </a:ln>
                <a:latin typeface="Cambria" pitchFamily="18" charset="0"/>
              </a:rPr>
              <a:t>od 5% </a:t>
            </a:r>
            <a:r>
              <a:rPr lang="sr-Latn-CS" sz="2400" dirty="0" smtClean="0">
                <a:ln w="3175">
                  <a:noFill/>
                </a:ln>
                <a:latin typeface="Cambria" pitchFamily="18" charset="0"/>
              </a:rPr>
              <a:t>ispitanih učenika poseduje </a:t>
            </a:r>
            <a:r>
              <a:rPr lang="sr-Latn-CS" sz="2400" dirty="0" smtClean="0">
                <a:ln w="3175">
                  <a:noFill/>
                </a:ln>
                <a:latin typeface="Cambria" pitchFamily="18" charset="0"/>
              </a:rPr>
              <a:t>sofisticirane veštine korišćenja digitalnih oruđa</a:t>
            </a:r>
            <a:endParaRPr lang="sr-Latn-CS" sz="2400" dirty="0" smtClean="0">
              <a:ln w="3175">
                <a:noFill/>
              </a:ln>
              <a:latin typeface="Cambria" pitchFamily="18" charset="0"/>
            </a:endParaRPr>
          </a:p>
          <a:p>
            <a:pPr>
              <a:lnSpc>
                <a:spcPct val="120000"/>
              </a:lnSpc>
              <a:spcBef>
                <a:spcPts val="0"/>
              </a:spcBef>
              <a:buFont typeface="Wingdings" pitchFamily="2" charset="2"/>
              <a:buChar char="§"/>
            </a:pPr>
            <a:r>
              <a:rPr lang="sr-Latn-CS" sz="2400" dirty="0" smtClean="0">
                <a:ln w="3175">
                  <a:noFill/>
                </a:ln>
                <a:latin typeface="Cambria" pitchFamily="18" charset="0"/>
              </a:rPr>
              <a:t>Prosečno </a:t>
            </a:r>
            <a:r>
              <a:rPr lang="sr-Latn-CS" sz="2400" dirty="0" smtClean="0">
                <a:ln w="3175">
                  <a:noFill/>
                </a:ln>
                <a:latin typeface="Cambria" pitchFamily="18" charset="0"/>
              </a:rPr>
              <a:t>digitalno </a:t>
            </a:r>
            <a:r>
              <a:rPr lang="sr-Latn-CS" sz="2400" dirty="0" smtClean="0">
                <a:ln w="3175">
                  <a:noFill/>
                </a:ln>
                <a:latin typeface="Cambria" pitchFamily="18" charset="0"/>
              </a:rPr>
              <a:t>pismen </a:t>
            </a:r>
            <a:r>
              <a:rPr lang="sr-Latn-CS" sz="2400" dirty="0" smtClean="0">
                <a:ln w="3175">
                  <a:noFill/>
                </a:ln>
                <a:latin typeface="Cambria" pitchFamily="18" charset="0"/>
              </a:rPr>
              <a:t>učenik ne </a:t>
            </a:r>
            <a:r>
              <a:rPr lang="sr-Latn-CS" sz="2400" dirty="0" smtClean="0">
                <a:ln w="3175">
                  <a:noFill/>
                </a:ln>
                <a:latin typeface="Cambria" pitchFamily="18" charset="0"/>
              </a:rPr>
              <a:t>može da odgovori na </a:t>
            </a:r>
            <a:r>
              <a:rPr lang="sr-Latn-CS" sz="2400" b="1" dirty="0" smtClean="0">
                <a:ln w="3175">
                  <a:noFill/>
                </a:ln>
                <a:latin typeface="Cambria" pitchFamily="18" charset="0"/>
              </a:rPr>
              <a:t>više od 2/3 pitanja </a:t>
            </a:r>
            <a:r>
              <a:rPr lang="sr-Latn-CS" sz="2400" dirty="0" smtClean="0">
                <a:ln w="3175">
                  <a:noFill/>
                </a:ln>
                <a:latin typeface="Cambria" pitchFamily="18" charset="0"/>
              </a:rPr>
              <a:t>iz skale</a:t>
            </a:r>
          </a:p>
          <a:p>
            <a:pPr>
              <a:buNone/>
            </a:pPr>
            <a:endParaRPr lang="sr-Latn-CS" sz="2400" b="1" dirty="0">
              <a:ln w="3175">
                <a:solidFill>
                  <a:sysClr val="windowText" lastClr="000000"/>
                </a:solidFill>
              </a:ln>
              <a:latin typeface="Cambria" pitchFamily="18" charset="0"/>
            </a:endParaRPr>
          </a:p>
        </p:txBody>
      </p:sp>
      <p:pic>
        <p:nvPicPr>
          <p:cNvPr id="8" name="Picture 2" descr="C:\Users\Dobrinka\Desktop\DOKTORAT\0 i 1 uska.jpg"/>
          <p:cNvPicPr>
            <a:picLocks noChangeAspect="1" noChangeArrowheads="1"/>
          </p:cNvPicPr>
          <p:nvPr/>
        </p:nvPicPr>
        <p:blipFill>
          <a:blip r:embed="rId3" cstate="print">
            <a:lum bright="30000" contrast="40000"/>
          </a:blip>
          <a:srcRect/>
          <a:stretch>
            <a:fillRect/>
          </a:stretch>
        </p:blipFill>
        <p:spPr bwMode="auto">
          <a:xfrm>
            <a:off x="0" y="0"/>
            <a:ext cx="609600" cy="6858000"/>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 calcmode="lin" valueType="num">
                                      <p:cBhvr additive="base">
                                        <p:cTn id="1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924800" cy="1143000"/>
          </a:xfrm>
          <a:noFill/>
          <a:ln>
            <a:noFill/>
          </a:ln>
        </p:spPr>
        <p:txBody>
          <a:bodyPr>
            <a:normAutofit/>
          </a:bodyPr>
          <a:lstStyle/>
          <a:p>
            <a:r>
              <a:rPr lang="sr-Latn-CS" sz="4000" b="1" dirty="0" smtClean="0">
                <a:ln w="12700">
                  <a:solidFill>
                    <a:schemeClr val="tx1"/>
                  </a:solidFill>
                </a:ln>
                <a:latin typeface="Cambria" pitchFamily="18" charset="0"/>
              </a:rPr>
              <a:t>Priroda samog konstrukta</a:t>
            </a:r>
          </a:p>
        </p:txBody>
      </p:sp>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dirty="0"/>
          </a:p>
        </p:txBody>
      </p:sp>
      <p:sp>
        <p:nvSpPr>
          <p:cNvPr id="6" name="Content Placeholder 5"/>
          <p:cNvSpPr>
            <a:spLocks noGrp="1"/>
          </p:cNvSpPr>
          <p:nvPr>
            <p:ph idx="1"/>
          </p:nvPr>
        </p:nvSpPr>
        <p:spPr>
          <a:xfrm>
            <a:off x="838200" y="1646237"/>
            <a:ext cx="8077200" cy="4525963"/>
          </a:xfrm>
        </p:spPr>
        <p:txBody>
          <a:bodyPr>
            <a:normAutofit/>
          </a:bodyPr>
          <a:lstStyle/>
          <a:p>
            <a:pPr marL="357188" indent="-357188">
              <a:spcBef>
                <a:spcPts val="600"/>
              </a:spcBef>
              <a:buFont typeface="Wingdings" pitchFamily="2" charset="2"/>
              <a:buChar char="§"/>
            </a:pPr>
            <a:r>
              <a:rPr lang="sr-Latn-CS" sz="2400" b="1" dirty="0" smtClean="0">
                <a:latin typeface="Cambria" pitchFamily="18" charset="0"/>
              </a:rPr>
              <a:t>Nov konstrukt </a:t>
            </a:r>
            <a:r>
              <a:rPr lang="sr-Latn-CS" sz="2400" dirty="0" smtClean="0">
                <a:latin typeface="Cambria" pitchFamily="18" charset="0"/>
              </a:rPr>
              <a:t>(sa razvojem digitalne tehnologije*) </a:t>
            </a:r>
          </a:p>
          <a:p>
            <a:pPr marL="357188" indent="-357188">
              <a:spcBef>
                <a:spcPts val="600"/>
              </a:spcBef>
              <a:buFont typeface="Wingdings" pitchFamily="2" charset="2"/>
              <a:buChar char="§"/>
            </a:pPr>
            <a:r>
              <a:rPr lang="sr-Latn-CS" sz="2400" b="1" dirty="0" smtClean="0">
                <a:latin typeface="Cambria" pitchFamily="18" charset="0"/>
              </a:rPr>
              <a:t>Interdisciplinaran</a:t>
            </a:r>
            <a:r>
              <a:rPr lang="sr-Latn-CS" sz="2400" dirty="0" smtClean="0">
                <a:latin typeface="Cambria" pitchFamily="18" charset="0"/>
              </a:rPr>
              <a:t>: istraživanja medija, obrazovna istraživanja, računarske nauke, bibliotečke studije, studije pismenosti</a:t>
            </a:r>
            <a:endParaRPr lang="sr-Latn-CS" sz="2400" dirty="0" smtClean="0"/>
          </a:p>
          <a:p>
            <a:pPr marL="357188" indent="-357188">
              <a:spcBef>
                <a:spcPts val="600"/>
              </a:spcBef>
              <a:buFont typeface="Wingdings" pitchFamily="2" charset="2"/>
              <a:buChar char="§"/>
            </a:pPr>
            <a:r>
              <a:rPr lang="sr-Latn-CS" sz="2400" b="1" dirty="0" smtClean="0">
                <a:latin typeface="Cambria" pitchFamily="18" charset="0"/>
              </a:rPr>
              <a:t>Teorijski kompleksan </a:t>
            </a:r>
            <a:r>
              <a:rPr lang="sr-Latn-CS" sz="2400" dirty="0" smtClean="0">
                <a:latin typeface="Cambria" pitchFamily="18" charset="0"/>
              </a:rPr>
              <a:t>(</a:t>
            </a:r>
            <a:r>
              <a:rPr lang="sr-Latn-CS" sz="2400" dirty="0" smtClean="0">
                <a:latin typeface="Arial"/>
                <a:cs typeface="Arial"/>
              </a:rPr>
              <a:t>„</a:t>
            </a:r>
            <a:r>
              <a:rPr lang="sr-Latn-CS" sz="2400" dirty="0" smtClean="0">
                <a:latin typeface="Cambria" pitchFamily="18" charset="0"/>
                <a:cs typeface="Arial"/>
              </a:rPr>
              <a:t>spaja nespojivo</a:t>
            </a:r>
            <a:r>
              <a:rPr lang="sr-Latn-CS" sz="2400" dirty="0" smtClean="0">
                <a:latin typeface="Arial"/>
                <a:cs typeface="Arial"/>
              </a:rPr>
              <a:t>”</a:t>
            </a:r>
            <a:r>
              <a:rPr lang="sr-Latn-CS" sz="2400" dirty="0" smtClean="0">
                <a:latin typeface="Cambria" pitchFamily="18" charset="0"/>
              </a:rPr>
              <a:t>)</a:t>
            </a:r>
          </a:p>
          <a:p>
            <a:pPr marL="357188" indent="-357188">
              <a:spcBef>
                <a:spcPts val="600"/>
              </a:spcBef>
              <a:buFont typeface="Wingdings" pitchFamily="2" charset="2"/>
              <a:buChar char="§"/>
            </a:pPr>
            <a:r>
              <a:rPr lang="sr-Latn-CS" sz="2400" b="1" dirty="0" smtClean="0">
                <a:latin typeface="Cambria" pitchFamily="18" charset="0"/>
              </a:rPr>
              <a:t>Multidimenzionalan</a:t>
            </a:r>
          </a:p>
          <a:p>
            <a:pPr marL="357188" indent="-357188">
              <a:spcBef>
                <a:spcPts val="600"/>
              </a:spcBef>
              <a:buFont typeface="Wingdings" pitchFamily="2" charset="2"/>
              <a:buChar char="§"/>
            </a:pPr>
            <a:r>
              <a:rPr lang="sr-Latn-CS" sz="2400" b="1" dirty="0" smtClean="0">
                <a:latin typeface="Cambria" pitchFamily="18" charset="0"/>
              </a:rPr>
              <a:t>Nije empirijski validiran </a:t>
            </a:r>
            <a:r>
              <a:rPr lang="sr-Latn-CS" sz="2400" dirty="0" smtClean="0">
                <a:latin typeface="Cambria" pitchFamily="18" charset="0"/>
              </a:rPr>
              <a:t>(skale samoprocene vs. direktno procenjivanje)</a:t>
            </a:r>
          </a:p>
          <a:p>
            <a:pPr marL="357188" indent="-357188">
              <a:spcBef>
                <a:spcPts val="600"/>
              </a:spcBef>
              <a:buFont typeface="Wingdings" pitchFamily="2" charset="2"/>
              <a:buChar char="§"/>
            </a:pPr>
            <a:r>
              <a:rPr lang="sr-Latn-CS" sz="2400" b="1" dirty="0" smtClean="0">
                <a:latin typeface="Cambria" pitchFamily="18" charset="0"/>
              </a:rPr>
              <a:t>Dinamičan </a:t>
            </a:r>
            <a:r>
              <a:rPr lang="sr-Latn-CS" sz="2400" dirty="0" smtClean="0">
                <a:latin typeface="Cambria" pitchFamily="18" charset="0"/>
              </a:rPr>
              <a:t>(u stalnom razvoju, </a:t>
            </a:r>
            <a:r>
              <a:rPr lang="sr-Latn-CS" sz="2400" dirty="0" smtClean="0">
                <a:latin typeface="Arial"/>
                <a:cs typeface="Arial"/>
              </a:rPr>
              <a:t>„</a:t>
            </a:r>
            <a:r>
              <a:rPr lang="sr-Latn-CS" sz="2400" dirty="0" smtClean="0">
                <a:latin typeface="Cambria" pitchFamily="18" charset="0"/>
                <a:cs typeface="Arial"/>
              </a:rPr>
              <a:t>neuhvatljiv</a:t>
            </a:r>
            <a:r>
              <a:rPr lang="sr-Latn-CS" sz="2400" dirty="0" smtClean="0">
                <a:latin typeface="Arial"/>
                <a:cs typeface="Arial"/>
              </a:rPr>
              <a:t>”, „</a:t>
            </a:r>
            <a:r>
              <a:rPr lang="sr-Latn-CS" sz="2400" dirty="0" smtClean="0">
                <a:latin typeface="Cambria" pitchFamily="18" charset="0"/>
                <a:cs typeface="Arial"/>
              </a:rPr>
              <a:t>kaska za tehnologijom</a:t>
            </a:r>
            <a:r>
              <a:rPr lang="sr-Latn-CS" sz="2400" dirty="0" smtClean="0">
                <a:latin typeface="Arial"/>
                <a:cs typeface="Arial"/>
              </a:rPr>
              <a:t>”</a:t>
            </a:r>
            <a:r>
              <a:rPr lang="sr-Latn-CS" sz="2400" dirty="0" smtClean="0">
                <a:latin typeface="Cambria" pitchFamily="18" charset="0"/>
              </a:rPr>
              <a:t>...)</a:t>
            </a:r>
            <a:r>
              <a:rPr lang="sr-Latn-CS" sz="2400" dirty="0" smtClean="0">
                <a:latin typeface="Arial"/>
                <a:cs typeface="Arial"/>
              </a:rPr>
              <a:t>*</a:t>
            </a:r>
            <a:endParaRPr lang="sr-Latn-CS" sz="2400" dirty="0" smtClean="0">
              <a:latin typeface="Cambria" pitchFamily="18" charset="0"/>
            </a:endParaRPr>
          </a:p>
        </p:txBody>
      </p:sp>
      <p:pic>
        <p:nvPicPr>
          <p:cNvPr id="8" name="Picture 2" descr="C:\Users\Dobrinka\Desktop\Slike\plava.jpg"/>
          <p:cNvPicPr>
            <a:picLocks noChangeAspect="1" noChangeArrowheads="1"/>
          </p:cNvPicPr>
          <p:nvPr/>
        </p:nvPicPr>
        <p:blipFill>
          <a:blip r:embed="rId3" cstate="print">
            <a:lum bright="20000" contrast="40000"/>
          </a:blip>
          <a:stretch>
            <a:fillRect/>
          </a:stretch>
        </p:blipFill>
        <p:spPr bwMode="auto">
          <a:xfrm>
            <a:off x="0" y="0"/>
            <a:ext cx="6096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924800" cy="1143000"/>
          </a:xfrm>
        </p:spPr>
        <p:txBody>
          <a:bodyPr>
            <a:noAutofit/>
          </a:bodyPr>
          <a:lstStyle/>
          <a:p>
            <a:r>
              <a:rPr lang="sr-Latn-CS" sz="6000" b="1" dirty="0" smtClean="0">
                <a:latin typeface="Cambria" pitchFamily="18" charset="0"/>
              </a:rPr>
              <a:t>4.</a:t>
            </a:r>
            <a:endParaRPr lang="sr-Latn-CS" sz="6000" b="1" dirty="0">
              <a:latin typeface="Cambria" pitchFamily="18"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70</a:t>
            </a:fld>
            <a:endParaRPr lang="en-US" dirty="0"/>
          </a:p>
        </p:txBody>
      </p:sp>
      <p:sp>
        <p:nvSpPr>
          <p:cNvPr id="7" name="Content Placeholder 6"/>
          <p:cNvSpPr>
            <a:spLocks noGrp="1"/>
          </p:cNvSpPr>
          <p:nvPr>
            <p:ph idx="1"/>
          </p:nvPr>
        </p:nvSpPr>
        <p:spPr>
          <a:xfrm>
            <a:off x="762000" y="1600202"/>
            <a:ext cx="7924800" cy="4525963"/>
          </a:xfrm>
        </p:spPr>
        <p:txBody>
          <a:bodyPr>
            <a:normAutofit/>
          </a:bodyPr>
          <a:lstStyle/>
          <a:p>
            <a:pPr algn="ctr">
              <a:buNone/>
            </a:pPr>
            <a:r>
              <a:rPr lang="sr-Latn-CS" b="1" dirty="0" smtClean="0">
                <a:ln w="3175">
                  <a:solidFill>
                    <a:sysClr val="windowText" lastClr="000000"/>
                  </a:solidFill>
                </a:ln>
                <a:solidFill>
                  <a:srgbClr val="C00000"/>
                </a:solidFill>
                <a:latin typeface="Cambria" pitchFamily="18" charset="0"/>
              </a:rPr>
              <a:t>Mit o digitalnom jazu</a:t>
            </a:r>
          </a:p>
          <a:p>
            <a:pPr algn="ctr">
              <a:buNone/>
            </a:pPr>
            <a:endParaRPr lang="sr-Latn-CS" sz="1900" b="1" dirty="0" smtClean="0">
              <a:ln w="3175">
                <a:solidFill>
                  <a:sysClr val="windowText" lastClr="000000"/>
                </a:solidFill>
              </a:ln>
              <a:solidFill>
                <a:srgbClr val="C00000"/>
              </a:solidFill>
              <a:latin typeface="Cambria" pitchFamily="18" charset="0"/>
            </a:endParaRPr>
          </a:p>
          <a:p>
            <a:pPr marL="457200" indent="-457200">
              <a:spcBef>
                <a:spcPts val="600"/>
              </a:spcBef>
              <a:spcAft>
                <a:spcPts val="600"/>
              </a:spcAft>
              <a:buFont typeface="Wingdings" pitchFamily="2" charset="2"/>
              <a:buChar char="§"/>
            </a:pPr>
            <a:r>
              <a:rPr lang="sr-Latn-CS" sz="2200" b="1" dirty="0" smtClean="0">
                <a:ln w="3175">
                  <a:noFill/>
                </a:ln>
                <a:latin typeface="Cambria" pitchFamily="18" charset="0"/>
              </a:rPr>
              <a:t>Digitalni jaz prvog </a:t>
            </a:r>
            <a:r>
              <a:rPr lang="sr-Latn-CS" sz="2200" b="1" dirty="0" smtClean="0">
                <a:ln w="3175">
                  <a:noFill/>
                </a:ln>
                <a:latin typeface="Cambria" pitchFamily="18" charset="0"/>
              </a:rPr>
              <a:t>nivoa</a:t>
            </a:r>
            <a:r>
              <a:rPr lang="sr-Latn-CS" sz="2200" dirty="0" smtClean="0">
                <a:ln w="3175">
                  <a:noFill/>
                </a:ln>
                <a:latin typeface="Cambria" pitchFamily="18" charset="0"/>
              </a:rPr>
              <a:t>: </a:t>
            </a:r>
            <a:r>
              <a:rPr lang="sr-Latn-CS" sz="2200" dirty="0" smtClean="0">
                <a:ln w="3175">
                  <a:noFill/>
                </a:ln>
                <a:latin typeface="Cambria" pitchFamily="18" charset="0"/>
              </a:rPr>
              <a:t>97% koristi između 2 i 4 uređaja kod kuće, 80% počeli da koristi internet pre 9 godine</a:t>
            </a:r>
          </a:p>
          <a:p>
            <a:pPr marL="457200" indent="-457200">
              <a:spcBef>
                <a:spcPts val="600"/>
              </a:spcBef>
              <a:spcAft>
                <a:spcPts val="600"/>
              </a:spcAft>
              <a:buFont typeface="Wingdings" pitchFamily="2" charset="2"/>
              <a:buChar char="§"/>
            </a:pPr>
            <a:r>
              <a:rPr lang="sr-Latn-CS" sz="2200" b="1" dirty="0" smtClean="0">
                <a:ln w="3175">
                  <a:noFill/>
                </a:ln>
                <a:latin typeface="Cambria" pitchFamily="18" charset="0"/>
              </a:rPr>
              <a:t>Digitalni jaz </a:t>
            </a:r>
            <a:r>
              <a:rPr lang="sr-Latn-CS" sz="2200" b="1" dirty="0" smtClean="0">
                <a:ln w="3175">
                  <a:noFill/>
                </a:ln>
                <a:latin typeface="Cambria" pitchFamily="18" charset="0"/>
              </a:rPr>
              <a:t>Prenskog: </a:t>
            </a:r>
            <a:r>
              <a:rPr lang="sr-Latn-CS" sz="2200" dirty="0" smtClean="0">
                <a:ln w="3175">
                  <a:noFill/>
                </a:ln>
                <a:latin typeface="Cambria" pitchFamily="18" charset="0"/>
              </a:rPr>
              <a:t>razlika u veštinama </a:t>
            </a:r>
            <a:r>
              <a:rPr lang="sr-Latn-CS" sz="2200" dirty="0" smtClean="0">
                <a:ln w="3175">
                  <a:noFill/>
                </a:ln>
                <a:latin typeface="Arial" pitchFamily="34" charset="0"/>
                <a:cs typeface="Arial" pitchFamily="34" charset="0"/>
              </a:rPr>
              <a:t>„</a:t>
            </a:r>
            <a:r>
              <a:rPr lang="sr-Latn-CS" sz="2200" dirty="0" smtClean="0">
                <a:ln w="3175">
                  <a:noFill/>
                </a:ln>
                <a:latin typeface="Cambria" pitchFamily="18" charset="0"/>
                <a:cs typeface="Times New Roman"/>
              </a:rPr>
              <a:t>analognih</a:t>
            </a:r>
            <a:r>
              <a:rPr lang="sr-Latn-CS" sz="2200" dirty="0" smtClean="0">
                <a:ln w="3175">
                  <a:noFill/>
                </a:ln>
                <a:latin typeface="Arial" pitchFamily="34" charset="0"/>
                <a:cs typeface="Arial" pitchFamily="34" charset="0"/>
              </a:rPr>
              <a:t>”</a:t>
            </a:r>
            <a:r>
              <a:rPr lang="sr-Latn-CS" sz="2200" dirty="0" smtClean="0">
                <a:ln w="3175">
                  <a:noFill/>
                </a:ln>
                <a:latin typeface="Cambria" pitchFamily="18" charset="0"/>
                <a:cs typeface="Times New Roman"/>
              </a:rPr>
              <a:t> i </a:t>
            </a:r>
            <a:r>
              <a:rPr lang="sr-Latn-CS" sz="2200" dirty="0" smtClean="0">
                <a:ln w="3175">
                  <a:noFill/>
                </a:ln>
                <a:latin typeface="Arial" pitchFamily="34" charset="0"/>
                <a:cs typeface="Arial" pitchFamily="34" charset="0"/>
              </a:rPr>
              <a:t>„</a:t>
            </a:r>
            <a:r>
              <a:rPr lang="sr-Latn-CS" sz="2200" dirty="0" smtClean="0">
                <a:ln w="3175">
                  <a:noFill/>
                </a:ln>
                <a:latin typeface="Cambria" pitchFamily="18" charset="0"/>
                <a:cs typeface="Arial" pitchFamily="34" charset="0"/>
              </a:rPr>
              <a:t>digitaln</a:t>
            </a:r>
            <a:r>
              <a:rPr lang="sr-Latn-CS" sz="2200" dirty="0" smtClean="0">
                <a:ln w="3175">
                  <a:noFill/>
                </a:ln>
                <a:latin typeface="Cambria" pitchFamily="18" charset="0"/>
                <a:cs typeface="Times New Roman"/>
              </a:rPr>
              <a:t>ih</a:t>
            </a:r>
            <a:r>
              <a:rPr lang="sr-Latn-CS" sz="2200" dirty="0" smtClean="0">
                <a:ln w="3175">
                  <a:noFill/>
                </a:ln>
                <a:latin typeface="Arial" pitchFamily="34" charset="0"/>
                <a:cs typeface="Arial" pitchFamily="34" charset="0"/>
              </a:rPr>
              <a:t>” </a:t>
            </a:r>
            <a:r>
              <a:rPr lang="sr-Latn-CS" sz="2200" dirty="0" smtClean="0">
                <a:ln w="3175">
                  <a:noFill/>
                </a:ln>
                <a:latin typeface="Cambria" pitchFamily="18" charset="0"/>
                <a:cs typeface="Arial" pitchFamily="34" charset="0"/>
              </a:rPr>
              <a:t>generacija </a:t>
            </a:r>
            <a:r>
              <a:rPr lang="sr-Latn-CS" sz="2200" dirty="0" smtClean="0">
                <a:ln w="3175">
                  <a:noFill/>
                </a:ln>
                <a:latin typeface="Cambria" pitchFamily="18" charset="0"/>
                <a:cs typeface="Arial" pitchFamily="34" charset="0"/>
                <a:sym typeface="Wingdings"/>
              </a:rPr>
              <a:t></a:t>
            </a:r>
            <a:r>
              <a:rPr lang="sr-Latn-CS" sz="2200" dirty="0" smtClean="0">
                <a:ln w="3175">
                  <a:noFill/>
                </a:ln>
                <a:latin typeface="Cambria" pitchFamily="18" charset="0"/>
                <a:cs typeface="Arial" pitchFamily="34" charset="0"/>
              </a:rPr>
              <a:t> u </a:t>
            </a:r>
            <a:r>
              <a:rPr lang="sr-Latn-CS" sz="2200" dirty="0" smtClean="0">
                <a:ln w="3175">
                  <a:noFill/>
                </a:ln>
                <a:latin typeface="Cambria" pitchFamily="18" charset="0"/>
                <a:cs typeface="Arial" pitchFamily="34" charset="0"/>
              </a:rPr>
              <a:t>nekim aspektima odrasli </a:t>
            </a:r>
            <a:r>
              <a:rPr lang="sr-Latn-CS" sz="2200" dirty="0" smtClean="0">
                <a:ln w="3175">
                  <a:noFill/>
                </a:ln>
                <a:latin typeface="Cambria" pitchFamily="18" charset="0"/>
                <a:cs typeface="Arial" pitchFamily="34" charset="0"/>
              </a:rPr>
              <a:t>superiorniji</a:t>
            </a:r>
            <a:endParaRPr lang="sr-Latn-CS" sz="2200" dirty="0" smtClean="0">
              <a:ln w="3175">
                <a:noFill/>
              </a:ln>
              <a:latin typeface="Cambria" pitchFamily="18" charset="0"/>
            </a:endParaRPr>
          </a:p>
          <a:p>
            <a:pPr marL="457200" indent="-457200">
              <a:spcBef>
                <a:spcPts val="600"/>
              </a:spcBef>
              <a:spcAft>
                <a:spcPts val="600"/>
              </a:spcAft>
              <a:buFont typeface="Wingdings" pitchFamily="2" charset="2"/>
              <a:buChar char="§"/>
            </a:pPr>
            <a:r>
              <a:rPr lang="sr-Latn-CS" sz="2200" dirty="0" smtClean="0">
                <a:ln w="3175">
                  <a:noFill/>
                </a:ln>
                <a:latin typeface="Cambria" pitchFamily="18" charset="0"/>
              </a:rPr>
              <a:t>Nažalost, </a:t>
            </a:r>
            <a:r>
              <a:rPr lang="sr-Latn-CS" sz="2200" b="1" dirty="0" smtClean="0">
                <a:ln w="3175">
                  <a:noFill/>
                </a:ln>
                <a:solidFill>
                  <a:srgbClr val="C00000"/>
                </a:solidFill>
                <a:latin typeface="Cambria" pitchFamily="18" charset="0"/>
              </a:rPr>
              <a:t>postoji</a:t>
            </a:r>
            <a:r>
              <a:rPr lang="sr-Latn-CS" sz="2200" dirty="0" smtClean="0">
                <a:ln w="3175">
                  <a:noFill/>
                </a:ln>
                <a:latin typeface="Cambria" pitchFamily="18" charset="0"/>
              </a:rPr>
              <a:t> </a:t>
            </a:r>
            <a:r>
              <a:rPr lang="sr-Latn-CS" sz="2200" b="1" dirty="0" smtClean="0">
                <a:ln w="3175">
                  <a:noFill/>
                </a:ln>
                <a:latin typeface="Cambria" pitchFamily="18" charset="0"/>
              </a:rPr>
              <a:t>digitalni jaz drugog </a:t>
            </a:r>
            <a:r>
              <a:rPr lang="sr-Latn-CS" sz="2200" b="1" dirty="0" smtClean="0">
                <a:ln w="3175">
                  <a:noFill/>
                </a:ln>
                <a:latin typeface="Cambria" pitchFamily="18" charset="0"/>
              </a:rPr>
              <a:t>nivoa</a:t>
            </a:r>
            <a:r>
              <a:rPr lang="sr-Latn-CS" sz="2200" dirty="0" smtClean="0">
                <a:ln w="3175">
                  <a:noFill/>
                </a:ln>
                <a:latin typeface="Cambria" pitchFamily="18" charset="0"/>
              </a:rPr>
              <a:t>, </a:t>
            </a:r>
            <a:r>
              <a:rPr lang="sr-Latn-CS" sz="2200" dirty="0" smtClean="0">
                <a:ln w="3175">
                  <a:noFill/>
                </a:ln>
                <a:latin typeface="Cambria" pitchFamily="18" charset="0"/>
              </a:rPr>
              <a:t>a digitalna tehnologija doprinosi </a:t>
            </a:r>
            <a:r>
              <a:rPr lang="sr-Latn-CS" sz="2200" b="1" dirty="0" smtClean="0">
                <a:ln w="3175">
                  <a:noFill/>
                </a:ln>
                <a:latin typeface="Cambria" pitchFamily="18" charset="0"/>
              </a:rPr>
              <a:t>produbljivanju</a:t>
            </a:r>
          </a:p>
          <a:p>
            <a:pPr marL="457200" indent="-457200">
              <a:spcBef>
                <a:spcPts val="600"/>
              </a:spcBef>
              <a:spcAft>
                <a:spcPts val="600"/>
              </a:spcAft>
              <a:buFont typeface="Wingdings" pitchFamily="2" charset="2"/>
              <a:buChar char="§"/>
            </a:pPr>
            <a:r>
              <a:rPr lang="sr-Latn-CS" sz="2200" b="1" dirty="0" smtClean="0">
                <a:ln w="3175">
                  <a:noFill/>
                </a:ln>
                <a:latin typeface="Cambria" pitchFamily="18" charset="0"/>
              </a:rPr>
              <a:t>Digitalni jaz trećeg nivoa </a:t>
            </a:r>
            <a:r>
              <a:rPr lang="sr-Latn-CS" sz="2200" dirty="0" smtClean="0">
                <a:ln w="3175">
                  <a:noFill/>
                </a:ln>
                <a:latin typeface="Cambria" pitchFamily="18" charset="0"/>
              </a:rPr>
              <a:t>(dobit od digitalne tehnologije u svakodnevnom životu) (Hargittai, 2002)</a:t>
            </a:r>
            <a:endParaRPr lang="sr-Latn-CS" sz="2200" dirty="0">
              <a:ln w="3175">
                <a:noFill/>
              </a:ln>
              <a:latin typeface="Cambria" pitchFamily="18" charset="0"/>
            </a:endParaRPr>
          </a:p>
        </p:txBody>
      </p:sp>
      <p:pic>
        <p:nvPicPr>
          <p:cNvPr id="8" name="Picture 2" descr="C:\Users\Dobrinka\Desktop\DOKTORAT\0 i 1 uska.jpg"/>
          <p:cNvPicPr>
            <a:picLocks noChangeAspect="1" noChangeArrowheads="1"/>
          </p:cNvPicPr>
          <p:nvPr/>
        </p:nvPicPr>
        <p:blipFill>
          <a:blip r:embed="rId3" cstate="print">
            <a:lum bright="30000" contrast="40000"/>
          </a:blip>
          <a:srcRect/>
          <a:stretch>
            <a:fillRect/>
          </a:stretch>
        </p:blipFill>
        <p:spPr bwMode="auto">
          <a:xfrm>
            <a:off x="0" y="0"/>
            <a:ext cx="609600" cy="6858000"/>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additive="base">
                                        <p:cTn id="3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924800" cy="1143000"/>
          </a:xfrm>
        </p:spPr>
        <p:txBody>
          <a:bodyPr>
            <a:noAutofit/>
          </a:bodyPr>
          <a:lstStyle/>
          <a:p>
            <a:r>
              <a:rPr lang="sr-Latn-CS" sz="6000" b="1" dirty="0" smtClean="0">
                <a:latin typeface="Cambria" pitchFamily="18" charset="0"/>
              </a:rPr>
              <a:t>5.</a:t>
            </a:r>
            <a:endParaRPr lang="sr-Latn-CS" sz="6000" b="1" dirty="0">
              <a:latin typeface="Cambria" pitchFamily="18"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71</a:t>
            </a:fld>
            <a:endParaRPr lang="en-US" dirty="0"/>
          </a:p>
        </p:txBody>
      </p:sp>
      <p:sp>
        <p:nvSpPr>
          <p:cNvPr id="7" name="Content Placeholder 6"/>
          <p:cNvSpPr>
            <a:spLocks noGrp="1"/>
          </p:cNvSpPr>
          <p:nvPr>
            <p:ph idx="1"/>
          </p:nvPr>
        </p:nvSpPr>
        <p:spPr>
          <a:xfrm>
            <a:off x="762000" y="1600202"/>
            <a:ext cx="7924800" cy="4525963"/>
          </a:xfrm>
        </p:spPr>
        <p:txBody>
          <a:bodyPr>
            <a:normAutofit/>
          </a:bodyPr>
          <a:lstStyle/>
          <a:p>
            <a:pPr algn="ctr">
              <a:buNone/>
            </a:pPr>
            <a:r>
              <a:rPr lang="sr-Latn-CS" b="1" dirty="0" smtClean="0">
                <a:ln w="3175">
                  <a:solidFill>
                    <a:sysClr val="windowText" lastClr="000000"/>
                  </a:solidFill>
                </a:ln>
                <a:solidFill>
                  <a:srgbClr val="C00000"/>
                </a:solidFill>
                <a:latin typeface="Cambria" pitchFamily="18" charset="0"/>
              </a:rPr>
              <a:t>Mit o rodnim razlikama</a:t>
            </a:r>
          </a:p>
          <a:p>
            <a:pPr algn="ctr">
              <a:buNone/>
            </a:pPr>
            <a:endParaRPr lang="sr-Latn-CS" sz="2800" b="1" dirty="0" smtClean="0">
              <a:ln w="3175">
                <a:solidFill>
                  <a:sysClr val="windowText" lastClr="000000"/>
                </a:solidFill>
              </a:ln>
              <a:solidFill>
                <a:srgbClr val="C00000"/>
              </a:solidFill>
              <a:latin typeface="Cambria" pitchFamily="18" charset="0"/>
            </a:endParaRPr>
          </a:p>
          <a:p>
            <a:pPr>
              <a:spcBef>
                <a:spcPts val="600"/>
              </a:spcBef>
              <a:spcAft>
                <a:spcPts val="600"/>
              </a:spcAft>
              <a:buFont typeface="Wingdings" pitchFamily="2" charset="2"/>
              <a:buChar char="§"/>
            </a:pPr>
            <a:endParaRPr lang="sr-Latn-CS" sz="2200" dirty="0" smtClean="0">
              <a:ln w="3175">
                <a:noFill/>
              </a:ln>
              <a:latin typeface="Cambria" pitchFamily="18" charset="0"/>
            </a:endParaRPr>
          </a:p>
          <a:p>
            <a:pPr>
              <a:spcBef>
                <a:spcPts val="600"/>
              </a:spcBef>
              <a:spcAft>
                <a:spcPts val="600"/>
              </a:spcAft>
              <a:buFont typeface="Wingdings" pitchFamily="2" charset="2"/>
              <a:buChar char="§"/>
            </a:pPr>
            <a:r>
              <a:rPr lang="sr-Latn-CS" sz="2200" dirty="0" smtClean="0">
                <a:ln w="3175">
                  <a:noFill/>
                </a:ln>
                <a:latin typeface="Cambria" pitchFamily="18" charset="0"/>
              </a:rPr>
              <a:t>Tehničke </a:t>
            </a:r>
            <a:r>
              <a:rPr lang="sr-Latn-CS" sz="2200" dirty="0" smtClean="0">
                <a:ln w="3175">
                  <a:noFill/>
                </a:ln>
                <a:latin typeface="Cambria" pitchFamily="18" charset="0"/>
              </a:rPr>
              <a:t>veštine:</a:t>
            </a:r>
            <a:r>
              <a:rPr lang="sr-Latn-CS" sz="2200" dirty="0" smtClean="0">
                <a:ln w="3175">
                  <a:noFill/>
                </a:ln>
                <a:latin typeface="Cambria" pitchFamily="18" charset="0"/>
                <a:cs typeface="Times New Roman"/>
              </a:rPr>
              <a:t> </a:t>
            </a:r>
            <a:r>
              <a:rPr lang="sr-Latn-CS" sz="2200" b="1" dirty="0" smtClean="0">
                <a:ln w="3175">
                  <a:noFill/>
                </a:ln>
                <a:latin typeface="Cambria" pitchFamily="18" charset="0"/>
                <a:cs typeface="Times New Roman"/>
              </a:rPr>
              <a:t>tradicionalno </a:t>
            </a:r>
            <a:r>
              <a:rPr lang="sr-Latn-CS" sz="2200" b="1" dirty="0" smtClean="0">
                <a:ln w="3175">
                  <a:noFill/>
                </a:ln>
                <a:latin typeface="Arial" pitchFamily="34" charset="0"/>
                <a:cs typeface="Arial" pitchFamily="34" charset="0"/>
              </a:rPr>
              <a:t>„</a:t>
            </a:r>
            <a:r>
              <a:rPr lang="sr-Latn-CS" sz="2200" b="1" dirty="0" smtClean="0">
                <a:ln w="3175">
                  <a:noFill/>
                </a:ln>
                <a:latin typeface="Cambria" pitchFamily="18" charset="0"/>
                <a:cs typeface="Times New Roman"/>
              </a:rPr>
              <a:t>muške</a:t>
            </a:r>
            <a:r>
              <a:rPr lang="sr-Latn-CS" sz="2200" b="1" dirty="0" smtClean="0">
                <a:ln w="3175">
                  <a:noFill/>
                </a:ln>
                <a:latin typeface="Arial" pitchFamily="34" charset="0"/>
                <a:cs typeface="Arial" pitchFamily="34" charset="0"/>
              </a:rPr>
              <a:t>”</a:t>
            </a:r>
            <a:r>
              <a:rPr lang="sr-Latn-CS" sz="2200" b="1" dirty="0" smtClean="0">
                <a:ln w="3175">
                  <a:noFill/>
                </a:ln>
                <a:latin typeface="Cambria" pitchFamily="18" charset="0"/>
                <a:cs typeface="Times New Roman"/>
              </a:rPr>
              <a:t> veštine</a:t>
            </a:r>
          </a:p>
          <a:p>
            <a:pPr>
              <a:spcBef>
                <a:spcPts val="600"/>
              </a:spcBef>
              <a:spcAft>
                <a:spcPts val="600"/>
              </a:spcAft>
              <a:buFont typeface="Wingdings" pitchFamily="2" charset="2"/>
              <a:buChar char="§"/>
            </a:pPr>
            <a:r>
              <a:rPr lang="sr-Latn-CS" sz="2200" dirty="0" smtClean="0">
                <a:ln w="3175">
                  <a:noFill/>
                </a:ln>
                <a:latin typeface="Cambria" pitchFamily="18" charset="0"/>
              </a:rPr>
              <a:t>Empirijski </a:t>
            </a:r>
            <a:r>
              <a:rPr lang="sr-Latn-CS" sz="2200" dirty="0" smtClean="0">
                <a:ln w="3175">
                  <a:noFill/>
                </a:ln>
                <a:latin typeface="Cambria" pitchFamily="18" charset="0"/>
              </a:rPr>
              <a:t>nalazi </a:t>
            </a:r>
            <a:r>
              <a:rPr lang="sr-Latn-CS" sz="2200" b="1" dirty="0" smtClean="0">
                <a:ln w="3175">
                  <a:noFill/>
                </a:ln>
                <a:latin typeface="Cambria" pitchFamily="18" charset="0"/>
              </a:rPr>
              <a:t>nekonzistentni</a:t>
            </a:r>
            <a:r>
              <a:rPr lang="sr-Latn-CS" sz="2200" dirty="0" smtClean="0">
                <a:ln w="3175">
                  <a:noFill/>
                </a:ln>
                <a:latin typeface="Cambria" pitchFamily="18" charset="0"/>
              </a:rPr>
              <a:t> (procenjivani aspekti, način procenjivanja: samoprocena </a:t>
            </a:r>
            <a:r>
              <a:rPr lang="sr-Latn-CS" sz="2200" dirty="0" smtClean="0">
                <a:ln w="3175">
                  <a:noFill/>
                </a:ln>
                <a:latin typeface="Times New Roman"/>
                <a:cs typeface="Times New Roman"/>
                <a:sym typeface="Wingdings"/>
              </a:rPr>
              <a:t> </a:t>
            </a:r>
            <a:r>
              <a:rPr lang="sr-Latn-CS" sz="2200" dirty="0" smtClean="0">
                <a:ln w="3175">
                  <a:noFill/>
                </a:ln>
                <a:latin typeface="Cambria" pitchFamily="18" charset="0"/>
                <a:cs typeface="Times New Roman"/>
                <a:sym typeface="Wingdings"/>
              </a:rPr>
              <a:t>dečaci digitalno pismeniji</a:t>
            </a:r>
            <a:r>
              <a:rPr lang="sr-Latn-CS" sz="2200" dirty="0" smtClean="0">
                <a:ln w="3175">
                  <a:noFill/>
                </a:ln>
                <a:latin typeface="Cambria" pitchFamily="18" charset="0"/>
              </a:rPr>
              <a:t>)</a:t>
            </a:r>
          </a:p>
          <a:p>
            <a:pPr>
              <a:spcBef>
                <a:spcPts val="600"/>
              </a:spcBef>
              <a:spcAft>
                <a:spcPts val="600"/>
              </a:spcAft>
              <a:buFont typeface="Wingdings" pitchFamily="2" charset="2"/>
              <a:buChar char="§"/>
            </a:pPr>
            <a:r>
              <a:rPr lang="sr-Latn-CS" sz="2200" dirty="0" smtClean="0">
                <a:ln w="3175">
                  <a:noFill/>
                </a:ln>
                <a:latin typeface="Cambria" pitchFamily="18" charset="0"/>
              </a:rPr>
              <a:t>Nalazi ovog istraživanja ne idu u prilog: razlika u prosečnom postignuću dečaka i devojčica </a:t>
            </a:r>
            <a:r>
              <a:rPr lang="sr-Latn-CS" sz="2200" b="1" dirty="0" smtClean="0">
                <a:ln w="3175">
                  <a:noFill/>
                </a:ln>
                <a:latin typeface="Cambria" pitchFamily="18" charset="0"/>
              </a:rPr>
              <a:t>nije statistički značajna</a:t>
            </a:r>
            <a:endParaRPr lang="sr-Latn-CS" sz="2200" b="1" dirty="0">
              <a:ln w="3175">
                <a:noFill/>
              </a:ln>
              <a:latin typeface="Cambria" pitchFamily="18" charset="0"/>
            </a:endParaRPr>
          </a:p>
        </p:txBody>
      </p:sp>
      <p:pic>
        <p:nvPicPr>
          <p:cNvPr id="8" name="Picture 2" descr="C:\Users\Dobrinka\Desktop\DOKTORAT\0 i 1 uska.jpg"/>
          <p:cNvPicPr>
            <a:picLocks noChangeAspect="1" noChangeArrowheads="1"/>
          </p:cNvPicPr>
          <p:nvPr/>
        </p:nvPicPr>
        <p:blipFill>
          <a:blip r:embed="rId3" cstate="print">
            <a:lum bright="30000" contrast="40000"/>
          </a:blip>
          <a:srcRect/>
          <a:stretch>
            <a:fillRect/>
          </a:stretch>
        </p:blipFill>
        <p:spPr bwMode="auto">
          <a:xfrm>
            <a:off x="0" y="0"/>
            <a:ext cx="609600" cy="6858000"/>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 calcmode="lin" valueType="num">
                                      <p:cBhvr additive="base">
                                        <p:cTn id="1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 calcmode="lin" valueType="num">
                                      <p:cBhvr additive="base">
                                        <p:cTn id="25"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924800" cy="1143000"/>
          </a:xfrm>
        </p:spPr>
        <p:txBody>
          <a:bodyPr>
            <a:noAutofit/>
          </a:bodyPr>
          <a:lstStyle/>
          <a:p>
            <a:r>
              <a:rPr lang="sr-Latn-CS" sz="6000" b="1" dirty="0" smtClean="0">
                <a:latin typeface="Cambria" pitchFamily="18" charset="0"/>
              </a:rPr>
              <a:t>6.</a:t>
            </a:r>
            <a:endParaRPr lang="sr-Latn-CS" sz="6000" b="1" dirty="0">
              <a:latin typeface="Cambria" pitchFamily="18"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72</a:t>
            </a:fld>
            <a:endParaRPr lang="en-US" dirty="0"/>
          </a:p>
        </p:txBody>
      </p:sp>
      <p:sp>
        <p:nvSpPr>
          <p:cNvPr id="7" name="Content Placeholder 6"/>
          <p:cNvSpPr>
            <a:spLocks noGrp="1"/>
          </p:cNvSpPr>
          <p:nvPr>
            <p:ph idx="1"/>
          </p:nvPr>
        </p:nvSpPr>
        <p:spPr>
          <a:xfrm>
            <a:off x="762000" y="1600202"/>
            <a:ext cx="7924800" cy="4800598"/>
          </a:xfrm>
        </p:spPr>
        <p:txBody>
          <a:bodyPr>
            <a:normAutofit/>
          </a:bodyPr>
          <a:lstStyle/>
          <a:p>
            <a:pPr algn="ctr">
              <a:buNone/>
            </a:pPr>
            <a:r>
              <a:rPr lang="sr-Latn-CS" b="1" dirty="0" smtClean="0">
                <a:ln w="3175">
                  <a:solidFill>
                    <a:sysClr val="windowText" lastClr="000000"/>
                  </a:solidFill>
                </a:ln>
                <a:solidFill>
                  <a:srgbClr val="C00000"/>
                </a:solidFill>
                <a:latin typeface="Cambria" pitchFamily="18" charset="0"/>
              </a:rPr>
              <a:t>Mit o lakom dolaženju do informacija / znanja...</a:t>
            </a:r>
          </a:p>
          <a:p>
            <a:pPr>
              <a:spcBef>
                <a:spcPts val="600"/>
              </a:spcBef>
              <a:spcAft>
                <a:spcPts val="600"/>
              </a:spcAft>
              <a:buFont typeface="Wingdings" pitchFamily="2" charset="2"/>
              <a:buChar char="§"/>
            </a:pPr>
            <a:endParaRPr lang="sr-Latn-CS" sz="2200" dirty="0" smtClean="0">
              <a:ln w="3175">
                <a:noFill/>
              </a:ln>
              <a:latin typeface="Cambria" pitchFamily="18" charset="0"/>
            </a:endParaRPr>
          </a:p>
          <a:p>
            <a:pPr>
              <a:spcBef>
                <a:spcPts val="600"/>
              </a:spcBef>
              <a:spcAft>
                <a:spcPts val="600"/>
              </a:spcAft>
              <a:buFont typeface="Wingdings" pitchFamily="2" charset="2"/>
              <a:buChar char="§"/>
            </a:pPr>
            <a:r>
              <a:rPr lang="sr-Latn-CS" sz="2200" dirty="0" smtClean="0">
                <a:ln w="3175">
                  <a:noFill/>
                </a:ln>
                <a:latin typeface="Cambria" pitchFamily="18" charset="0"/>
              </a:rPr>
              <a:t>Učenje </a:t>
            </a:r>
            <a:r>
              <a:rPr lang="sr-Latn-CS" sz="2200" dirty="0" smtClean="0">
                <a:ln w="3175">
                  <a:noFill/>
                </a:ln>
                <a:latin typeface="Cambria" pitchFamily="18" charset="0"/>
              </a:rPr>
              <a:t>uz pomoć tehnologije </a:t>
            </a:r>
            <a:r>
              <a:rPr lang="sr-Latn-CS" sz="2200" b="1" dirty="0" smtClean="0">
                <a:ln w="3175">
                  <a:noFill/>
                </a:ln>
                <a:latin typeface="Cambria" pitchFamily="18" charset="0"/>
              </a:rPr>
              <a:t>nije</a:t>
            </a:r>
            <a:r>
              <a:rPr lang="sr-Latn-CS" sz="2200" dirty="0" smtClean="0">
                <a:ln w="3175">
                  <a:noFill/>
                </a:ln>
                <a:latin typeface="Cambria" pitchFamily="18" charset="0"/>
              </a:rPr>
              <a:t> automatski proces sticanja </a:t>
            </a:r>
            <a:r>
              <a:rPr lang="sr-Latn-CS" sz="2200" dirty="0" smtClean="0">
                <a:ln w="3175">
                  <a:noFill/>
                </a:ln>
                <a:latin typeface="Cambria" pitchFamily="18" charset="0"/>
              </a:rPr>
              <a:t>znanja</a:t>
            </a:r>
            <a:endParaRPr lang="sr-Latn-CS" sz="2000" b="1" dirty="0" smtClean="0">
              <a:ln w="3175">
                <a:solidFill>
                  <a:sysClr val="windowText" lastClr="000000"/>
                </a:solidFill>
              </a:ln>
              <a:solidFill>
                <a:srgbClr val="C00000"/>
              </a:solidFill>
              <a:latin typeface="Cambria" pitchFamily="18" charset="0"/>
            </a:endParaRPr>
          </a:p>
          <a:p>
            <a:pPr>
              <a:spcBef>
                <a:spcPts val="600"/>
              </a:spcBef>
              <a:spcAft>
                <a:spcPts val="600"/>
              </a:spcAft>
              <a:buFont typeface="Wingdings" pitchFamily="2" charset="2"/>
              <a:buChar char="§"/>
            </a:pPr>
            <a:r>
              <a:rPr lang="sr-Latn-CS" sz="2200" b="1" dirty="0" smtClean="0">
                <a:ln w="3175">
                  <a:noFill/>
                </a:ln>
                <a:latin typeface="Cambria" pitchFamily="18" charset="0"/>
              </a:rPr>
              <a:t>Obilje informacija vs. znanje</a:t>
            </a:r>
          </a:p>
          <a:p>
            <a:pPr>
              <a:spcBef>
                <a:spcPts val="600"/>
              </a:spcBef>
              <a:spcAft>
                <a:spcPts val="600"/>
              </a:spcAft>
              <a:buFont typeface="Wingdings" pitchFamily="2" charset="2"/>
              <a:buChar char="§"/>
            </a:pPr>
            <a:r>
              <a:rPr lang="sr-Latn-CS" sz="2200" dirty="0" smtClean="0">
                <a:ln w="3175">
                  <a:noFill/>
                </a:ln>
                <a:latin typeface="Cambria" pitchFamily="18" charset="0"/>
              </a:rPr>
              <a:t>Vodeći </a:t>
            </a:r>
            <a:r>
              <a:rPr lang="sr-Latn-CS" sz="2200" dirty="0" smtClean="0">
                <a:ln w="3175">
                  <a:noFill/>
                </a:ln>
                <a:latin typeface="Cambria" pitchFamily="18" charset="0"/>
              </a:rPr>
              <a:t>tehno-skeptik N. Kar: </a:t>
            </a:r>
            <a:r>
              <a:rPr lang="sr-Latn-CS" sz="2200" b="1" dirty="0" smtClean="0">
                <a:ln w="3175">
                  <a:noFill/>
                </a:ln>
                <a:latin typeface="Cambria" pitchFamily="18" charset="0"/>
              </a:rPr>
              <a:t>uporište u znanju stečenom na klasičan način sve labavije...</a:t>
            </a:r>
          </a:p>
          <a:p>
            <a:pPr>
              <a:buFont typeface="Wingdings" pitchFamily="2" charset="2"/>
              <a:buChar char="§"/>
            </a:pPr>
            <a:endParaRPr lang="sr-Latn-CS" sz="2200" dirty="0">
              <a:ln w="3175">
                <a:noFill/>
              </a:ln>
              <a:latin typeface="Cambria" pitchFamily="18" charset="0"/>
            </a:endParaRPr>
          </a:p>
        </p:txBody>
      </p:sp>
      <p:pic>
        <p:nvPicPr>
          <p:cNvPr id="8" name="Picture 2" descr="C:\Users\Dobrinka\Desktop\DOKTORAT\0 i 1 uska.jpg"/>
          <p:cNvPicPr>
            <a:picLocks noChangeAspect="1" noChangeArrowheads="1"/>
          </p:cNvPicPr>
          <p:nvPr/>
        </p:nvPicPr>
        <p:blipFill>
          <a:blip r:embed="rId3" cstate="print">
            <a:lum bright="30000" contrast="40000"/>
          </a:blip>
          <a:srcRect/>
          <a:stretch>
            <a:fillRect/>
          </a:stretch>
        </p:blipFill>
        <p:spPr bwMode="auto">
          <a:xfrm>
            <a:off x="0" y="0"/>
            <a:ext cx="609600" cy="6858000"/>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924800" cy="1143000"/>
          </a:xfrm>
        </p:spPr>
        <p:txBody>
          <a:bodyPr>
            <a:noAutofit/>
          </a:bodyPr>
          <a:lstStyle/>
          <a:p>
            <a:r>
              <a:rPr lang="sr-Latn-CS" sz="6000" b="1" dirty="0" smtClean="0">
                <a:latin typeface="Cambria" pitchFamily="18" charset="0"/>
              </a:rPr>
              <a:t>7.</a:t>
            </a:r>
            <a:endParaRPr lang="sr-Latn-CS" sz="6000" b="1" dirty="0">
              <a:latin typeface="Cambria" pitchFamily="18"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73</a:t>
            </a:fld>
            <a:endParaRPr lang="en-US" dirty="0"/>
          </a:p>
        </p:txBody>
      </p:sp>
      <p:sp>
        <p:nvSpPr>
          <p:cNvPr id="7" name="Content Placeholder 6"/>
          <p:cNvSpPr>
            <a:spLocks noGrp="1"/>
          </p:cNvSpPr>
          <p:nvPr>
            <p:ph idx="1"/>
          </p:nvPr>
        </p:nvSpPr>
        <p:spPr>
          <a:xfrm>
            <a:off x="762000" y="1600202"/>
            <a:ext cx="7924800" cy="4876798"/>
          </a:xfrm>
        </p:spPr>
        <p:txBody>
          <a:bodyPr>
            <a:normAutofit/>
          </a:bodyPr>
          <a:lstStyle/>
          <a:p>
            <a:pPr algn="ctr">
              <a:buNone/>
            </a:pPr>
            <a:r>
              <a:rPr lang="sr-Latn-CS" b="1" dirty="0" smtClean="0">
                <a:ln w="3175">
                  <a:solidFill>
                    <a:sysClr val="windowText" lastClr="000000"/>
                  </a:solidFill>
                </a:ln>
                <a:solidFill>
                  <a:srgbClr val="C00000"/>
                </a:solidFill>
                <a:latin typeface="Cambria" pitchFamily="18" charset="0"/>
              </a:rPr>
              <a:t>Mit o postojanju mita o digitalnim urođenicima </a:t>
            </a:r>
            <a:r>
              <a:rPr lang="sr-Latn-CS" sz="2400" b="1" dirty="0" smtClean="0">
                <a:ln w="3175">
                  <a:solidFill>
                    <a:sysClr val="windowText" lastClr="000000"/>
                  </a:solidFill>
                </a:ln>
                <a:solidFill>
                  <a:srgbClr val="C00000"/>
                </a:solidFill>
                <a:latin typeface="Cambria" pitchFamily="18" charset="0"/>
              </a:rPr>
              <a:t>(1)</a:t>
            </a:r>
            <a:endParaRPr lang="sr-Latn-CS" b="1" dirty="0" smtClean="0">
              <a:ln w="3175">
                <a:solidFill>
                  <a:sysClr val="windowText" lastClr="000000"/>
                </a:solidFill>
              </a:ln>
              <a:solidFill>
                <a:srgbClr val="C00000"/>
              </a:solidFill>
              <a:latin typeface="Cambria" pitchFamily="18" charset="0"/>
            </a:endParaRPr>
          </a:p>
          <a:p>
            <a:pPr algn="ctr">
              <a:buNone/>
            </a:pPr>
            <a:endParaRPr lang="sr-Latn-CS" sz="1600" b="1" dirty="0" smtClean="0">
              <a:ln w="3175">
                <a:solidFill>
                  <a:sysClr val="windowText" lastClr="000000"/>
                </a:solidFill>
              </a:ln>
              <a:solidFill>
                <a:srgbClr val="C00000"/>
              </a:solidFill>
              <a:latin typeface="Cambria" pitchFamily="18" charset="0"/>
            </a:endParaRPr>
          </a:p>
          <a:p>
            <a:pPr>
              <a:spcBef>
                <a:spcPts val="600"/>
              </a:spcBef>
              <a:spcAft>
                <a:spcPts val="600"/>
              </a:spcAft>
              <a:buFont typeface="Wingdings" pitchFamily="2" charset="2"/>
              <a:buChar char="§"/>
            </a:pPr>
            <a:r>
              <a:rPr lang="sr-Latn-CS" sz="2200" dirty="0" smtClean="0">
                <a:ln w="3175">
                  <a:noFill/>
                </a:ln>
                <a:latin typeface="Cambria" pitchFamily="18" charset="0"/>
              </a:rPr>
              <a:t>Naučni diskurs: </a:t>
            </a:r>
            <a:r>
              <a:rPr lang="sr-Latn-CS" sz="2200" b="1" dirty="0" smtClean="0">
                <a:ln w="3175">
                  <a:noFill/>
                </a:ln>
                <a:latin typeface="Cambria" pitchFamily="18" charset="0"/>
              </a:rPr>
              <a:t>ne koristi se u originalnom značenju</a:t>
            </a:r>
          </a:p>
          <a:p>
            <a:pPr>
              <a:spcBef>
                <a:spcPts val="600"/>
              </a:spcBef>
              <a:spcAft>
                <a:spcPts val="600"/>
              </a:spcAft>
              <a:buFont typeface="Wingdings" pitchFamily="2" charset="2"/>
              <a:buChar char="§"/>
            </a:pPr>
            <a:r>
              <a:rPr lang="sr-Latn-CS" sz="2200" dirty="0" smtClean="0">
                <a:latin typeface="Cambria" pitchFamily="18" charset="0"/>
              </a:rPr>
              <a:t>Ni </a:t>
            </a:r>
            <a:r>
              <a:rPr lang="sr-Latn-CS" sz="2200" dirty="0" smtClean="0">
                <a:latin typeface="Cambria" pitchFamily="18" charset="0"/>
              </a:rPr>
              <a:t>blizu </a:t>
            </a:r>
            <a:r>
              <a:rPr lang="sr-Latn-CS" sz="2200" b="1" dirty="0" smtClean="0">
                <a:latin typeface="Arial" pitchFamily="34" charset="0"/>
                <a:cs typeface="Arial" pitchFamily="34" charset="0"/>
              </a:rPr>
              <a:t>„</a:t>
            </a:r>
            <a:r>
              <a:rPr lang="sr-Latn-CS" sz="2200" b="1" dirty="0" smtClean="0">
                <a:latin typeface="Cambria" pitchFamily="18" charset="0"/>
              </a:rPr>
              <a:t>moralne panike</a:t>
            </a:r>
            <a:r>
              <a:rPr lang="sr-Latn-CS" sz="2200" b="1" dirty="0" smtClean="0">
                <a:latin typeface="Arial" pitchFamily="34" charset="0"/>
                <a:cs typeface="Arial" pitchFamily="34" charset="0"/>
              </a:rPr>
              <a:t>”</a:t>
            </a:r>
            <a:r>
              <a:rPr lang="sr-Latn-CS" sz="2200" b="1" dirty="0" smtClean="0">
                <a:latin typeface="Cambria" pitchFamily="18" charset="0"/>
              </a:rPr>
              <a:t> </a:t>
            </a:r>
            <a:r>
              <a:rPr lang="sr-Latn-CS" sz="2200" dirty="0" smtClean="0">
                <a:latin typeface="Cambria" pitchFamily="18" charset="0"/>
              </a:rPr>
              <a:t>sa početka 21. veka (60-te godine 20. veka: tzv. </a:t>
            </a:r>
            <a:r>
              <a:rPr lang="sr-Latn-CS" sz="2200" dirty="0" smtClean="0">
                <a:latin typeface="Arial" pitchFamily="34" charset="0"/>
                <a:cs typeface="Arial" pitchFamily="34" charset="0"/>
              </a:rPr>
              <a:t>„</a:t>
            </a:r>
            <a:r>
              <a:rPr lang="sr-Latn-CS" sz="2200" dirty="0" smtClean="0">
                <a:latin typeface="Cambria" pitchFamily="18" charset="0"/>
                <a:cs typeface="Arial" pitchFamily="34" charset="0"/>
              </a:rPr>
              <a:t>televizijska generacija</a:t>
            </a:r>
            <a:r>
              <a:rPr lang="sr-Latn-CS" sz="2200" dirty="0" smtClean="0">
                <a:latin typeface="Arial" pitchFamily="34" charset="0"/>
                <a:cs typeface="Arial" pitchFamily="34" charset="0"/>
              </a:rPr>
              <a:t>”)</a:t>
            </a:r>
          </a:p>
          <a:p>
            <a:pPr>
              <a:spcBef>
                <a:spcPts val="600"/>
              </a:spcBef>
              <a:spcAft>
                <a:spcPts val="600"/>
              </a:spcAft>
              <a:buFont typeface="Wingdings" pitchFamily="2" charset="2"/>
              <a:buChar char="§"/>
            </a:pPr>
            <a:r>
              <a:rPr lang="sr-Latn-CS" sz="2200" dirty="0" smtClean="0">
                <a:latin typeface="Cambria" pitchFamily="18" charset="0"/>
                <a:cs typeface="Arial" pitchFamily="34" charset="0"/>
              </a:rPr>
              <a:t>Digitalni urođenici: </a:t>
            </a:r>
            <a:r>
              <a:rPr lang="sr-Latn-CS" sz="2200" b="1" dirty="0" smtClean="0">
                <a:latin typeface="Cambria" pitchFamily="18" charset="0"/>
                <a:cs typeface="Arial" pitchFamily="34" charset="0"/>
              </a:rPr>
              <a:t>socijalni fenomen </a:t>
            </a:r>
            <a:r>
              <a:rPr lang="sr-Latn-CS" sz="2200" dirty="0" smtClean="0">
                <a:latin typeface="Cambria" pitchFamily="18" charset="0"/>
                <a:cs typeface="Arial" pitchFamily="34" charset="0"/>
              </a:rPr>
              <a:t>(nove tehnologije su uvek izvor radikalnih shvatanja... )</a:t>
            </a:r>
            <a:endParaRPr lang="sr-Latn-CS" sz="2200" dirty="0" smtClean="0">
              <a:latin typeface="Cambria" pitchFamily="18" charset="0"/>
            </a:endParaRPr>
          </a:p>
          <a:p>
            <a:pPr>
              <a:spcBef>
                <a:spcPts val="600"/>
              </a:spcBef>
              <a:spcAft>
                <a:spcPts val="600"/>
              </a:spcAft>
              <a:buFont typeface="Wingdings" pitchFamily="2" charset="2"/>
              <a:buChar char="§"/>
            </a:pPr>
            <a:r>
              <a:rPr lang="sr-Latn-CS" sz="2200" b="1" dirty="0" smtClean="0">
                <a:latin typeface="Cambria" pitchFamily="18" charset="0"/>
              </a:rPr>
              <a:t>Debata o dig. urođenicima može se smatrati završenom!</a:t>
            </a:r>
          </a:p>
          <a:p>
            <a:pPr>
              <a:buFont typeface="Wingdings" pitchFamily="2" charset="2"/>
              <a:buChar char="§"/>
            </a:pPr>
            <a:endParaRPr lang="sr-Latn-CS" sz="2200" dirty="0" smtClean="0">
              <a:ln w="3175">
                <a:noFill/>
              </a:ln>
              <a:latin typeface="Cambria" pitchFamily="18" charset="0"/>
            </a:endParaRPr>
          </a:p>
        </p:txBody>
      </p:sp>
      <p:pic>
        <p:nvPicPr>
          <p:cNvPr id="8" name="Picture 2" descr="C:\Users\Dobrinka\Desktop\DOKTORAT\0 i 1 uska.jpg"/>
          <p:cNvPicPr>
            <a:picLocks noChangeAspect="1" noChangeArrowheads="1"/>
          </p:cNvPicPr>
          <p:nvPr/>
        </p:nvPicPr>
        <p:blipFill>
          <a:blip r:embed="rId3" cstate="print">
            <a:lum bright="30000" contrast="40000"/>
          </a:blip>
          <a:srcRect/>
          <a:stretch>
            <a:fillRect/>
          </a:stretch>
        </p:blipFill>
        <p:spPr bwMode="auto">
          <a:xfrm>
            <a:off x="0" y="0"/>
            <a:ext cx="609600" cy="6858000"/>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additive="base">
                                        <p:cTn id="3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924800" cy="1143000"/>
          </a:xfrm>
        </p:spPr>
        <p:txBody>
          <a:bodyPr>
            <a:noAutofit/>
          </a:bodyPr>
          <a:lstStyle/>
          <a:p>
            <a:r>
              <a:rPr lang="sr-Latn-CS" sz="6000" b="1" dirty="0" smtClean="0">
                <a:latin typeface="Cambria" pitchFamily="18" charset="0"/>
              </a:rPr>
              <a:t>7.</a:t>
            </a:r>
            <a:endParaRPr lang="sr-Latn-CS" sz="6000" b="1" dirty="0">
              <a:latin typeface="Cambria" pitchFamily="18"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74</a:t>
            </a:fld>
            <a:endParaRPr lang="en-US" dirty="0"/>
          </a:p>
        </p:txBody>
      </p:sp>
      <p:sp>
        <p:nvSpPr>
          <p:cNvPr id="7" name="Content Placeholder 6"/>
          <p:cNvSpPr>
            <a:spLocks noGrp="1"/>
          </p:cNvSpPr>
          <p:nvPr>
            <p:ph idx="1"/>
          </p:nvPr>
        </p:nvSpPr>
        <p:spPr>
          <a:xfrm>
            <a:off x="762000" y="1600202"/>
            <a:ext cx="8001000" cy="4876798"/>
          </a:xfrm>
        </p:spPr>
        <p:txBody>
          <a:bodyPr>
            <a:normAutofit/>
          </a:bodyPr>
          <a:lstStyle/>
          <a:p>
            <a:pPr algn="ctr">
              <a:buNone/>
            </a:pPr>
            <a:r>
              <a:rPr lang="sr-Latn-CS" b="1" dirty="0" smtClean="0">
                <a:ln w="3175">
                  <a:solidFill>
                    <a:sysClr val="windowText" lastClr="000000"/>
                  </a:solidFill>
                </a:ln>
                <a:solidFill>
                  <a:srgbClr val="C00000"/>
                </a:solidFill>
                <a:latin typeface="Cambria" pitchFamily="18" charset="0"/>
              </a:rPr>
              <a:t>Mit o postojanju mita o digitalnim urođenicima </a:t>
            </a:r>
            <a:r>
              <a:rPr lang="sr-Latn-CS" sz="2400" b="1" dirty="0" smtClean="0">
                <a:ln w="3175">
                  <a:solidFill>
                    <a:sysClr val="windowText" lastClr="000000"/>
                  </a:solidFill>
                </a:ln>
                <a:solidFill>
                  <a:srgbClr val="C00000"/>
                </a:solidFill>
                <a:latin typeface="Cambria" pitchFamily="18" charset="0"/>
              </a:rPr>
              <a:t>(2)</a:t>
            </a:r>
            <a:endParaRPr lang="sr-Latn-CS" b="1" dirty="0" smtClean="0">
              <a:ln w="3175">
                <a:solidFill>
                  <a:sysClr val="windowText" lastClr="000000"/>
                </a:solidFill>
              </a:ln>
              <a:solidFill>
                <a:srgbClr val="C00000"/>
              </a:solidFill>
              <a:latin typeface="Cambria" pitchFamily="18" charset="0"/>
            </a:endParaRPr>
          </a:p>
          <a:p>
            <a:pPr algn="ctr">
              <a:buNone/>
            </a:pPr>
            <a:endParaRPr lang="sr-Latn-CS" sz="1600" b="1" dirty="0" smtClean="0">
              <a:ln w="3175">
                <a:solidFill>
                  <a:sysClr val="windowText" lastClr="000000"/>
                </a:solidFill>
              </a:ln>
              <a:solidFill>
                <a:srgbClr val="C00000"/>
              </a:solidFill>
              <a:latin typeface="Cambria" pitchFamily="18" charset="0"/>
            </a:endParaRPr>
          </a:p>
          <a:p>
            <a:pPr>
              <a:spcBef>
                <a:spcPts val="600"/>
              </a:spcBef>
              <a:spcAft>
                <a:spcPts val="600"/>
              </a:spcAft>
              <a:buFont typeface="Wingdings" pitchFamily="2" charset="2"/>
              <a:buChar char="§"/>
            </a:pPr>
            <a:r>
              <a:rPr lang="sr-Latn-CS" sz="2200" dirty="0" smtClean="0">
                <a:latin typeface="Cambria" pitchFamily="18" charset="0"/>
              </a:rPr>
              <a:t>Sintagma i dalje prisutna </a:t>
            </a:r>
            <a:r>
              <a:rPr lang="sr-Latn-CS" sz="2200" b="1" dirty="0" smtClean="0">
                <a:latin typeface="Cambria" pitchFamily="18" charset="0"/>
              </a:rPr>
              <a:t>u javnom diskursu*</a:t>
            </a:r>
            <a:r>
              <a:rPr lang="sr-Latn-CS" sz="2200" dirty="0" smtClean="0">
                <a:latin typeface="Cambria" pitchFamily="18" charset="0"/>
              </a:rPr>
              <a:t>, što istraživači </a:t>
            </a:r>
            <a:r>
              <a:rPr lang="sr-Latn-CS" sz="2200" b="1" dirty="0" smtClean="0">
                <a:latin typeface="Arial" pitchFamily="34" charset="0"/>
                <a:cs typeface="Arial" pitchFamily="34" charset="0"/>
              </a:rPr>
              <a:t>„</a:t>
            </a:r>
            <a:r>
              <a:rPr lang="sr-Latn-CS" sz="2200" b="1" dirty="0" smtClean="0">
                <a:latin typeface="Cambria" pitchFamily="18" charset="0"/>
              </a:rPr>
              <a:t>zatvoreni u okvire zaštićenog akademskog samostana ne bi smeli da ignorišu</a:t>
            </a:r>
            <a:r>
              <a:rPr lang="sr-Latn-CS" sz="2200" b="1" dirty="0" smtClean="0">
                <a:latin typeface="Arial" pitchFamily="34" charset="0"/>
                <a:cs typeface="Arial" pitchFamily="34" charset="0"/>
              </a:rPr>
              <a:t>”</a:t>
            </a:r>
            <a:r>
              <a:rPr lang="sr-Latn-CS" sz="2200" b="1" dirty="0" smtClean="0">
                <a:latin typeface="Cambria" pitchFamily="18" charset="0"/>
              </a:rPr>
              <a:t> </a:t>
            </a:r>
            <a:r>
              <a:rPr lang="sr-Latn-CS" sz="2200" dirty="0" smtClean="0">
                <a:latin typeface="Cambria" pitchFamily="18" charset="0"/>
              </a:rPr>
              <a:t>(Palfrey &amp; Gasser, 2011)</a:t>
            </a:r>
          </a:p>
          <a:p>
            <a:pPr>
              <a:spcBef>
                <a:spcPts val="600"/>
              </a:spcBef>
              <a:spcAft>
                <a:spcPts val="600"/>
              </a:spcAft>
              <a:buFont typeface="Wingdings" pitchFamily="2" charset="2"/>
              <a:buChar char="§"/>
            </a:pPr>
            <a:r>
              <a:rPr lang="sr-Latn-CS" sz="2200" b="1" dirty="0" smtClean="0">
                <a:latin typeface="Cambria" pitchFamily="18" charset="0"/>
              </a:rPr>
              <a:t>Zadaci nauke...</a:t>
            </a:r>
          </a:p>
          <a:p>
            <a:pPr>
              <a:buFont typeface="Wingdings" pitchFamily="2" charset="2"/>
              <a:buChar char="§"/>
            </a:pPr>
            <a:r>
              <a:rPr lang="sr-Latn-CS" sz="2200" b="1" dirty="0" smtClean="0">
                <a:latin typeface="Arial" pitchFamily="34" charset="0"/>
                <a:cs typeface="Arial" pitchFamily="34" charset="0"/>
              </a:rPr>
              <a:t>„</a:t>
            </a:r>
            <a:r>
              <a:rPr lang="sr-Latn-CS" sz="2200" b="1" dirty="0" smtClean="0">
                <a:ln w="3175">
                  <a:noFill/>
                </a:ln>
                <a:latin typeface="Cambria" pitchFamily="18" charset="0"/>
              </a:rPr>
              <a:t>Digitalni varvari</a:t>
            </a:r>
            <a:r>
              <a:rPr lang="sr-Latn-CS" sz="2200" b="1" dirty="0" smtClean="0">
                <a:latin typeface="Arial" pitchFamily="34" charset="0"/>
                <a:cs typeface="Arial" pitchFamily="34" charset="0"/>
              </a:rPr>
              <a:t>”: </a:t>
            </a:r>
            <a:r>
              <a:rPr lang="sr-Latn-CS" sz="2200" dirty="0" smtClean="0">
                <a:latin typeface="Cambria" pitchFamily="18" charset="0"/>
                <a:cs typeface="Arial" pitchFamily="34" charset="0"/>
              </a:rPr>
              <a:t>ignorišu tekovine kulturno-istorijskog razvoja</a:t>
            </a:r>
            <a:endParaRPr lang="sr-Latn-CS" sz="2200" dirty="0" smtClean="0">
              <a:ln w="3175">
                <a:noFill/>
              </a:ln>
              <a:latin typeface="Cambria" pitchFamily="18" charset="0"/>
            </a:endParaRPr>
          </a:p>
          <a:p>
            <a:pPr>
              <a:buFont typeface="Wingdings" pitchFamily="2" charset="2"/>
              <a:buChar char="§"/>
            </a:pPr>
            <a:r>
              <a:rPr lang="sr-Latn-CS" sz="2200" dirty="0" smtClean="0">
                <a:ln w="3175">
                  <a:noFill/>
                </a:ln>
                <a:latin typeface="Cambria" pitchFamily="18" charset="0"/>
              </a:rPr>
              <a:t>Savremeni pogled na dig. urođenike: </a:t>
            </a:r>
            <a:r>
              <a:rPr lang="sr-Latn-CS" sz="2200" b="1" dirty="0" smtClean="0">
                <a:ln w="3175">
                  <a:noFill/>
                </a:ln>
                <a:latin typeface="Cambria" pitchFamily="18" charset="0"/>
              </a:rPr>
              <a:t>pozitivniji prizvuk</a:t>
            </a:r>
            <a:r>
              <a:rPr lang="sr-Latn-CS" sz="2200" dirty="0" smtClean="0">
                <a:ln w="3175">
                  <a:noFill/>
                </a:ln>
                <a:latin typeface="Cambria" pitchFamily="18" charset="0"/>
              </a:rPr>
              <a:t> – </a:t>
            </a:r>
            <a:r>
              <a:rPr lang="sr-Latn-CS" sz="2200" b="1" dirty="0" smtClean="0">
                <a:ln w="3175">
                  <a:noFill/>
                </a:ln>
                <a:latin typeface="Cambria" pitchFamily="18" charset="0"/>
              </a:rPr>
              <a:t>emancipatorski potencijal važnog kulturnog oruđa</a:t>
            </a:r>
          </a:p>
        </p:txBody>
      </p:sp>
      <p:pic>
        <p:nvPicPr>
          <p:cNvPr id="8" name="Picture 2" descr="C:\Users\Dobrinka\Desktop\DOKTORAT\0 i 1 uska.jpg"/>
          <p:cNvPicPr>
            <a:picLocks noChangeAspect="1" noChangeArrowheads="1"/>
          </p:cNvPicPr>
          <p:nvPr/>
        </p:nvPicPr>
        <p:blipFill>
          <a:blip r:embed="rId3" cstate="print">
            <a:lum bright="30000" contrast="40000"/>
          </a:blip>
          <a:srcRect/>
          <a:stretch>
            <a:fillRect/>
          </a:stretch>
        </p:blipFill>
        <p:spPr bwMode="auto">
          <a:xfrm>
            <a:off x="0" y="0"/>
            <a:ext cx="609600" cy="6858000"/>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additive="base">
                                        <p:cTn id="3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81000" y="1066800"/>
            <a:ext cx="8229600" cy="1143000"/>
          </a:xfrm>
        </p:spPr>
        <p:txBody>
          <a:bodyPr>
            <a:normAutofit/>
          </a:bodyPr>
          <a:lstStyle/>
          <a:p>
            <a:r>
              <a:rPr lang="sr-Latn-CS" sz="4800" b="1" dirty="0" smtClean="0">
                <a:ln>
                  <a:solidFill>
                    <a:schemeClr val="tx1"/>
                  </a:solidFill>
                </a:ln>
                <a:latin typeface="Cambria" pitchFamily="18" charset="0"/>
              </a:rPr>
              <a:t>HVALA NA PAŽNJI!</a:t>
            </a:r>
            <a:endParaRPr lang="sr-Latn-CS" sz="4800" b="1" dirty="0">
              <a:ln>
                <a:solidFill>
                  <a:schemeClr val="tx1"/>
                </a:solidFill>
              </a:ln>
              <a:latin typeface="Cambria" pitchFamily="18"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75</a:t>
            </a:fld>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0" y="0"/>
            <a:ext cx="4038600" cy="685800"/>
          </a:xfrm>
          <a:prstGeom prst="rect">
            <a:avLst/>
          </a:prstGeom>
          <a:noFill/>
          <a:ln w="9525">
            <a:noFill/>
            <a:miter lim="800000"/>
            <a:headEnd/>
            <a:tailEnd/>
          </a:ln>
          <a:effectLst/>
        </p:spPr>
      </p:pic>
      <p:pic>
        <p:nvPicPr>
          <p:cNvPr id="11" name="Picture 2"/>
          <p:cNvPicPr>
            <a:picLocks noChangeAspect="1" noChangeArrowheads="1"/>
          </p:cNvPicPr>
          <p:nvPr/>
        </p:nvPicPr>
        <p:blipFill>
          <a:blip r:embed="rId3" cstate="print"/>
          <a:srcRect l="19608"/>
          <a:stretch>
            <a:fillRect/>
          </a:stretch>
        </p:blipFill>
        <p:spPr bwMode="auto">
          <a:xfrm>
            <a:off x="6019800" y="0"/>
            <a:ext cx="3124200" cy="685800"/>
          </a:xfrm>
          <a:prstGeom prst="rect">
            <a:avLst/>
          </a:prstGeom>
          <a:noFill/>
          <a:ln w="9525">
            <a:noFill/>
            <a:miter lim="800000"/>
            <a:headEnd/>
            <a:tailEnd/>
          </a:ln>
          <a:effectLst/>
        </p:spPr>
      </p:pic>
      <p:pic>
        <p:nvPicPr>
          <p:cNvPr id="8" name="Picture 2" descr="C:\Users\Dobrinka\Desktop\Slike\plava horizontalna.jpg"/>
          <p:cNvPicPr>
            <a:picLocks noChangeAspect="1" noChangeArrowheads="1"/>
          </p:cNvPicPr>
          <p:nvPr/>
        </p:nvPicPr>
        <p:blipFill>
          <a:blip r:embed="rId4" cstate="print"/>
          <a:srcRect/>
          <a:stretch>
            <a:fillRect/>
          </a:stretch>
        </p:blipFill>
        <p:spPr bwMode="auto">
          <a:xfrm>
            <a:off x="-1" y="-1"/>
            <a:ext cx="4191001" cy="685801"/>
          </a:xfrm>
          <a:prstGeom prst="rect">
            <a:avLst/>
          </a:prstGeom>
          <a:noFill/>
        </p:spPr>
      </p:pic>
      <p:pic>
        <p:nvPicPr>
          <p:cNvPr id="10" name="Picture 2" descr="C:\Users\Dobrinka\Desktop\Slike\zuta horizontalna.jpg"/>
          <p:cNvPicPr>
            <a:picLocks noChangeAspect="1" noChangeArrowheads="1"/>
          </p:cNvPicPr>
          <p:nvPr/>
        </p:nvPicPr>
        <p:blipFill>
          <a:blip r:embed="rId5" cstate="print"/>
          <a:srcRect l="26923" r="11538"/>
          <a:stretch>
            <a:fillRect/>
          </a:stretch>
        </p:blipFill>
        <p:spPr bwMode="auto">
          <a:xfrm>
            <a:off x="3581400" y="0"/>
            <a:ext cx="2438400" cy="685800"/>
          </a:xfrm>
          <a:prstGeom prst="rect">
            <a:avLst/>
          </a:prstGeom>
          <a:noFill/>
        </p:spPr>
      </p:pic>
      <p:pic>
        <p:nvPicPr>
          <p:cNvPr id="12" name="Picture 2" descr="C:\Users\Dobrinka\Desktop\Slike\plava horizontalna.jpg"/>
          <p:cNvPicPr>
            <a:picLocks noChangeAspect="1" noChangeArrowheads="1"/>
          </p:cNvPicPr>
          <p:nvPr/>
        </p:nvPicPr>
        <p:blipFill>
          <a:blip r:embed="rId4" cstate="print"/>
          <a:srcRect/>
          <a:stretch>
            <a:fillRect/>
          </a:stretch>
        </p:blipFill>
        <p:spPr bwMode="auto">
          <a:xfrm>
            <a:off x="2" y="6172201"/>
            <a:ext cx="4191001" cy="685801"/>
          </a:xfrm>
          <a:prstGeom prst="rect">
            <a:avLst/>
          </a:prstGeom>
          <a:noFill/>
        </p:spPr>
      </p:pic>
      <p:pic>
        <p:nvPicPr>
          <p:cNvPr id="13" name="Picture 2" descr="C:\Users\Dobrinka\Desktop\Slike\zuta horizontalna.jpg"/>
          <p:cNvPicPr>
            <a:picLocks noChangeAspect="1" noChangeArrowheads="1"/>
          </p:cNvPicPr>
          <p:nvPr/>
        </p:nvPicPr>
        <p:blipFill>
          <a:blip r:embed="rId5" cstate="print"/>
          <a:srcRect l="26923" r="11538"/>
          <a:stretch>
            <a:fillRect/>
          </a:stretch>
        </p:blipFill>
        <p:spPr bwMode="auto">
          <a:xfrm>
            <a:off x="3581400" y="6172200"/>
            <a:ext cx="2438400" cy="685800"/>
          </a:xfrm>
          <a:prstGeom prst="rect">
            <a:avLst/>
          </a:prstGeom>
          <a:noFill/>
        </p:spPr>
      </p:pic>
      <p:pic>
        <p:nvPicPr>
          <p:cNvPr id="14" name="Picture 2"/>
          <p:cNvPicPr>
            <a:picLocks noChangeAspect="1" noChangeArrowheads="1"/>
          </p:cNvPicPr>
          <p:nvPr/>
        </p:nvPicPr>
        <p:blipFill>
          <a:blip r:embed="rId3" cstate="print"/>
          <a:srcRect l="19608"/>
          <a:stretch>
            <a:fillRect/>
          </a:stretch>
        </p:blipFill>
        <p:spPr bwMode="auto">
          <a:xfrm>
            <a:off x="6019800" y="6172200"/>
            <a:ext cx="3124200" cy="685800"/>
          </a:xfrm>
          <a:prstGeom prst="rect">
            <a:avLst/>
          </a:prstGeom>
          <a:noFill/>
          <a:ln w="9525">
            <a:noFill/>
            <a:miter lim="800000"/>
            <a:headEnd/>
            <a:tailEnd/>
          </a:ln>
          <a:effectLst/>
        </p:spPr>
      </p:pic>
      <p:pic>
        <p:nvPicPr>
          <p:cNvPr id="15" name="Picture 2"/>
          <p:cNvPicPr>
            <a:picLocks noChangeAspect="1" noChangeArrowheads="1"/>
          </p:cNvPicPr>
          <p:nvPr/>
        </p:nvPicPr>
        <p:blipFill>
          <a:blip r:embed="rId6" cstate="print">
            <a:lum bright="-20000" contrast="40000"/>
          </a:blip>
          <a:srcRect l="56314" t="40407" r="23693" b="27604"/>
          <a:stretch>
            <a:fillRect/>
          </a:stretch>
        </p:blipFill>
        <p:spPr bwMode="auto">
          <a:xfrm>
            <a:off x="3048000" y="2286000"/>
            <a:ext cx="2819400" cy="2819400"/>
          </a:xfrm>
          <a:prstGeom prst="rect">
            <a:avLst/>
          </a:prstGeom>
          <a:noFill/>
          <a:ln w="9525">
            <a:noFill/>
            <a:miter lim="800000"/>
            <a:headEnd/>
            <a:tailEnd/>
          </a:ln>
        </p:spPr>
      </p:pic>
      <p:sp>
        <p:nvSpPr>
          <p:cNvPr id="16" name="Rectangle 15">
            <a:hlinkClick r:id="rId7"/>
          </p:cNvPr>
          <p:cNvSpPr/>
          <p:nvPr/>
        </p:nvSpPr>
        <p:spPr>
          <a:xfrm>
            <a:off x="381000" y="5486400"/>
            <a:ext cx="8458200" cy="461665"/>
          </a:xfrm>
          <a:prstGeom prst="rect">
            <a:avLst/>
          </a:prstGeom>
        </p:spPr>
        <p:txBody>
          <a:bodyPr wrap="square">
            <a:spAutoFit/>
          </a:bodyPr>
          <a:lstStyle/>
          <a:p>
            <a:pPr algn="ctr"/>
            <a:r>
              <a:rPr lang="sr-Latn-CS" sz="2400" b="1" dirty="0" smtClean="0">
                <a:hlinkClick r:id="rId8"/>
              </a:rPr>
              <a:t>https://dobrinkakuzmanovic.weebly.com</a:t>
            </a:r>
            <a:endParaRPr lang="sr-Latn-CS" sz="24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924800" cy="1143000"/>
          </a:xfrm>
        </p:spPr>
        <p:txBody>
          <a:bodyPr>
            <a:normAutofit/>
          </a:bodyPr>
          <a:lstStyle/>
          <a:p>
            <a:r>
              <a:rPr lang="sr-Latn-CS" sz="4000" b="1" dirty="0" smtClean="0">
                <a:ln w="12700">
                  <a:solidFill>
                    <a:schemeClr val="tx1"/>
                  </a:solidFill>
                </a:ln>
                <a:latin typeface="Cambria" pitchFamily="18" charset="0"/>
              </a:rPr>
              <a:t>Terminološka razuđenost</a:t>
            </a:r>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dirty="0"/>
          </a:p>
        </p:txBody>
      </p:sp>
      <p:sp>
        <p:nvSpPr>
          <p:cNvPr id="6" name="Content Placeholder 5"/>
          <p:cNvSpPr>
            <a:spLocks noGrp="1"/>
          </p:cNvSpPr>
          <p:nvPr>
            <p:ph idx="1"/>
          </p:nvPr>
        </p:nvSpPr>
        <p:spPr>
          <a:xfrm>
            <a:off x="838200" y="1676400"/>
            <a:ext cx="7848600" cy="4525963"/>
          </a:xfrm>
        </p:spPr>
        <p:txBody>
          <a:bodyPr>
            <a:normAutofit/>
          </a:bodyPr>
          <a:lstStyle/>
          <a:p>
            <a:pPr>
              <a:spcBef>
                <a:spcPts val="600"/>
              </a:spcBef>
              <a:spcAft>
                <a:spcPts val="600"/>
              </a:spcAft>
              <a:buNone/>
            </a:pPr>
            <a:r>
              <a:rPr lang="sr-Latn-CS" sz="2400" dirty="0" smtClean="0">
                <a:latin typeface="Cambria" pitchFamily="18" charset="0"/>
              </a:rPr>
              <a:t>Osim </a:t>
            </a:r>
            <a:r>
              <a:rPr lang="sr-Latn-CS" sz="2400" b="1" dirty="0" smtClean="0">
                <a:latin typeface="Cambria" pitchFamily="18" charset="0"/>
              </a:rPr>
              <a:t>digitalna pismenost </a:t>
            </a:r>
            <a:r>
              <a:rPr lang="sr-Latn-CS" sz="2400" dirty="0" smtClean="0">
                <a:latin typeface="Cambria" pitchFamily="18" charset="0"/>
              </a:rPr>
              <a:t>(eng. </a:t>
            </a:r>
            <a:r>
              <a:rPr lang="sr-Latn-CS" sz="2400" i="1" dirty="0" smtClean="0">
                <a:latin typeface="Cambria" pitchFamily="18" charset="0"/>
              </a:rPr>
              <a:t>digital literacy</a:t>
            </a:r>
            <a:r>
              <a:rPr lang="sr-Latn-CS" sz="2400" dirty="0" smtClean="0">
                <a:latin typeface="Cambria" pitchFamily="18" charset="0"/>
              </a:rPr>
              <a:t>), brojni drugi termini, čak 34 (Ilomäki et al., 2014): </a:t>
            </a:r>
          </a:p>
          <a:p>
            <a:pPr>
              <a:spcBef>
                <a:spcPts val="1200"/>
              </a:spcBef>
              <a:buFont typeface="Wingdings" pitchFamily="2" charset="2"/>
              <a:buChar char="§"/>
            </a:pPr>
            <a:r>
              <a:rPr lang="sr-Latn-CS" sz="2400" b="1" dirty="0" smtClean="0">
                <a:latin typeface="Cambria" pitchFamily="18" charset="0"/>
              </a:rPr>
              <a:t>Digitalna kompetencija*</a:t>
            </a:r>
          </a:p>
          <a:p>
            <a:pPr>
              <a:spcBef>
                <a:spcPts val="1200"/>
              </a:spcBef>
              <a:buNone/>
            </a:pPr>
            <a:endParaRPr lang="sr-Latn-CS" sz="1000" b="1" i="1" dirty="0" smtClean="0">
              <a:latin typeface="Cambria" pitchFamily="18" charset="0"/>
            </a:endParaRPr>
          </a:p>
          <a:p>
            <a:pPr>
              <a:spcBef>
                <a:spcPts val="600"/>
              </a:spcBef>
              <a:buFont typeface="Wingdings" pitchFamily="2" charset="2"/>
              <a:buChar char="§"/>
            </a:pPr>
            <a:r>
              <a:rPr lang="sr-Latn-CS" sz="2400" dirty="0" smtClean="0">
                <a:latin typeface="Cambria" pitchFamily="18" charset="0"/>
              </a:rPr>
              <a:t>IKT pismenost</a:t>
            </a:r>
          </a:p>
          <a:p>
            <a:pPr>
              <a:spcBef>
                <a:spcPts val="600"/>
              </a:spcBef>
              <a:buFont typeface="Wingdings" pitchFamily="2" charset="2"/>
              <a:buChar char="§"/>
            </a:pPr>
            <a:r>
              <a:rPr lang="sr-Latn-CS" sz="2400" dirty="0" smtClean="0">
                <a:latin typeface="Cambria" pitchFamily="18" charset="0"/>
              </a:rPr>
              <a:t>Računarska i informaciona pismenost</a:t>
            </a:r>
          </a:p>
          <a:p>
            <a:pPr>
              <a:spcBef>
                <a:spcPts val="600"/>
              </a:spcBef>
              <a:buFont typeface="Wingdings" pitchFamily="2" charset="2"/>
              <a:buChar char="§"/>
            </a:pPr>
            <a:r>
              <a:rPr lang="sr-Latn-CS" sz="2400" dirty="0" smtClean="0">
                <a:latin typeface="Cambria" pitchFamily="18" charset="0"/>
              </a:rPr>
              <a:t>Informatička pismenost</a:t>
            </a:r>
          </a:p>
          <a:p>
            <a:pPr>
              <a:spcBef>
                <a:spcPts val="600"/>
              </a:spcBef>
              <a:buFont typeface="Wingdings" pitchFamily="2" charset="2"/>
              <a:buChar char="§"/>
            </a:pPr>
            <a:r>
              <a:rPr lang="sr-Latn-CS" sz="2400" dirty="0" smtClean="0">
                <a:latin typeface="Cambria" pitchFamily="18" charset="0"/>
              </a:rPr>
              <a:t>Digitalne veštine</a:t>
            </a:r>
          </a:p>
          <a:p>
            <a:pPr>
              <a:spcBef>
                <a:spcPts val="600"/>
              </a:spcBef>
              <a:buFont typeface="Wingdings" pitchFamily="2" charset="2"/>
              <a:buChar char="§"/>
            </a:pPr>
            <a:r>
              <a:rPr lang="sr-Latn-CS" sz="2400" dirty="0" smtClean="0">
                <a:latin typeface="Cambria" pitchFamily="18" charset="0"/>
              </a:rPr>
              <a:t>Internet veštine</a:t>
            </a:r>
          </a:p>
          <a:p>
            <a:endParaRPr lang="sr-Latn-CS" dirty="0"/>
          </a:p>
        </p:txBody>
      </p:sp>
      <p:pic>
        <p:nvPicPr>
          <p:cNvPr id="7" name="Picture 2" descr="C:\Users\Dobrinka\Desktop\Slike\plava.jpg"/>
          <p:cNvPicPr>
            <a:picLocks noChangeAspect="1" noChangeArrowheads="1"/>
          </p:cNvPicPr>
          <p:nvPr/>
        </p:nvPicPr>
        <p:blipFill>
          <a:blip r:embed="rId3" cstate="print">
            <a:lum bright="20000" contrast="40000"/>
          </a:blip>
          <a:stretch>
            <a:fillRect/>
          </a:stretch>
        </p:blipFill>
        <p:spPr bwMode="auto">
          <a:xfrm>
            <a:off x="0" y="0"/>
            <a:ext cx="6096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anim calcmode="lin" valueType="num">
                                      <p:cBhvr additive="base">
                                        <p:cTn id="43"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924800" cy="1143000"/>
          </a:xfrm>
        </p:spPr>
        <p:txBody>
          <a:bodyPr>
            <a:normAutofit/>
          </a:bodyPr>
          <a:lstStyle/>
          <a:p>
            <a:r>
              <a:rPr lang="sr-Latn-CS" sz="4000" b="1" dirty="0" smtClean="0">
                <a:ln w="12700">
                  <a:solidFill>
                    <a:schemeClr val="tx1"/>
                  </a:solidFill>
                </a:ln>
                <a:latin typeface="Cambria" pitchFamily="18" charset="0"/>
              </a:rPr>
              <a:t>Pojmovna razuđenost</a:t>
            </a:r>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dirty="0"/>
          </a:p>
        </p:txBody>
      </p:sp>
      <p:sp>
        <p:nvSpPr>
          <p:cNvPr id="6" name="Content Placeholder 5"/>
          <p:cNvSpPr>
            <a:spLocks noGrp="1"/>
          </p:cNvSpPr>
          <p:nvPr>
            <p:ph idx="1"/>
          </p:nvPr>
        </p:nvSpPr>
        <p:spPr>
          <a:xfrm>
            <a:off x="838200" y="1600202"/>
            <a:ext cx="8077200" cy="4525963"/>
          </a:xfrm>
        </p:spPr>
        <p:txBody>
          <a:bodyPr>
            <a:normAutofit/>
          </a:bodyPr>
          <a:lstStyle/>
          <a:p>
            <a:pPr>
              <a:spcBef>
                <a:spcPts val="600"/>
              </a:spcBef>
              <a:buFont typeface="Wingdings" pitchFamily="2" charset="2"/>
              <a:buChar char="§"/>
            </a:pPr>
            <a:r>
              <a:rPr lang="sr-Latn-CS" sz="2400" b="1" dirty="0" smtClean="0">
                <a:latin typeface="Cambria" pitchFamily="18" charset="0"/>
              </a:rPr>
              <a:t>P. Gilster (1997): </a:t>
            </a:r>
            <a:r>
              <a:rPr lang="sr-Latn-CS" sz="2400" b="1" dirty="0" smtClean="0">
                <a:latin typeface="Arial"/>
                <a:cs typeface="Arial"/>
              </a:rPr>
              <a:t>„</a:t>
            </a:r>
            <a:r>
              <a:rPr lang="sr-Latn-CS" sz="2400" b="1" dirty="0" smtClean="0">
                <a:latin typeface="Cambria" pitchFamily="18" charset="0"/>
              </a:rPr>
              <a:t>Digitalna pismenost</a:t>
            </a:r>
            <a:r>
              <a:rPr lang="sr-Latn-CS" sz="2400" b="1" dirty="0" smtClean="0">
                <a:latin typeface="Arial"/>
                <a:cs typeface="Arial"/>
              </a:rPr>
              <a:t>”</a:t>
            </a:r>
            <a:r>
              <a:rPr lang="sr-Latn-CS" sz="2400" b="1" dirty="0" smtClean="0">
                <a:latin typeface="Cambria" pitchFamily="18" charset="0"/>
              </a:rPr>
              <a:t> </a:t>
            </a:r>
            <a:endParaRPr lang="sr-Latn-CS" sz="2400" dirty="0" smtClean="0">
              <a:latin typeface="Cambria" pitchFamily="18" charset="0"/>
            </a:endParaRPr>
          </a:p>
          <a:p>
            <a:pPr marL="714375" indent="-357188">
              <a:spcBef>
                <a:spcPts val="600"/>
              </a:spcBef>
              <a:buFont typeface="Courier New" pitchFamily="49" charset="0"/>
              <a:buChar char="o"/>
            </a:pPr>
            <a:r>
              <a:rPr lang="sr-Latn-CS" sz="2200" dirty="0" smtClean="0">
                <a:latin typeface="Cambria" pitchFamily="18" charset="0"/>
              </a:rPr>
              <a:t>sposobnost razumevanja i korišćenja informacija iz različitih digitalnih izvora</a:t>
            </a:r>
          </a:p>
          <a:p>
            <a:pPr marL="714375" indent="-357188">
              <a:spcBef>
                <a:spcPts val="600"/>
              </a:spcBef>
              <a:buFont typeface="Courier New" pitchFamily="49" charset="0"/>
              <a:buChar char="o"/>
            </a:pPr>
            <a:r>
              <a:rPr lang="sr-Latn-CS" sz="2200" b="1" dirty="0" smtClean="0">
                <a:latin typeface="Arial"/>
                <a:cs typeface="Arial"/>
              </a:rPr>
              <a:t>„</a:t>
            </a:r>
            <a:r>
              <a:rPr lang="sr-Latn-CS" sz="2200" b="1" dirty="0" smtClean="0">
                <a:latin typeface="Cambria" pitchFamily="18" charset="0"/>
              </a:rPr>
              <a:t>ovladavanje idejama, a ne kucanjem na tastaturi</a:t>
            </a:r>
            <a:r>
              <a:rPr lang="sr-Latn-CS" sz="2200" b="1" dirty="0" smtClean="0">
                <a:latin typeface="Arial"/>
                <a:cs typeface="Arial"/>
              </a:rPr>
              <a:t>”</a:t>
            </a:r>
            <a:endParaRPr lang="sr-Latn-CS" sz="2200" b="1" dirty="0" smtClean="0">
              <a:latin typeface="Cambria" pitchFamily="18" charset="0"/>
            </a:endParaRPr>
          </a:p>
          <a:p>
            <a:pPr marL="714375" indent="-357188">
              <a:spcBef>
                <a:spcPts val="0"/>
              </a:spcBef>
              <a:buNone/>
            </a:pPr>
            <a:endParaRPr lang="sr-Latn-CS" sz="2200" dirty="0" smtClean="0">
              <a:latin typeface="Cambria" pitchFamily="18" charset="0"/>
            </a:endParaRPr>
          </a:p>
          <a:p>
            <a:pPr marL="357188" indent="-357188">
              <a:spcBef>
                <a:spcPts val="600"/>
              </a:spcBef>
              <a:buFont typeface="Wingdings" pitchFamily="2" charset="2"/>
              <a:buChar char="§"/>
            </a:pPr>
            <a:r>
              <a:rPr lang="sr-Latn-CS" sz="2400" dirty="0" smtClean="0">
                <a:latin typeface="Cambria" pitchFamily="18" charset="0"/>
              </a:rPr>
              <a:t>Od Gilstera, </a:t>
            </a:r>
            <a:r>
              <a:rPr lang="sr-Latn-CS" sz="2400" b="1" dirty="0" smtClean="0">
                <a:latin typeface="Cambria" pitchFamily="18" charset="0"/>
              </a:rPr>
              <a:t>umnožavanje definicija</a:t>
            </a:r>
            <a:r>
              <a:rPr lang="sr-Latn-CS" sz="2400" dirty="0" smtClean="0">
                <a:latin typeface="Cambria" pitchFamily="18" charset="0"/>
              </a:rPr>
              <a:t>: osim terminološke, i pojmovna razuđenost!</a:t>
            </a:r>
          </a:p>
          <a:p>
            <a:pPr marL="357188" indent="-357188">
              <a:spcBef>
                <a:spcPts val="600"/>
              </a:spcBef>
              <a:buFont typeface="Wingdings" pitchFamily="2" charset="2"/>
              <a:buChar char="§"/>
            </a:pPr>
            <a:r>
              <a:rPr lang="sr-Latn-CS" sz="2400" dirty="0" smtClean="0">
                <a:latin typeface="Cambria" pitchFamily="18" charset="0"/>
              </a:rPr>
              <a:t>Među naučnicima </a:t>
            </a:r>
            <a:r>
              <a:rPr lang="sr-Latn-CS" sz="2400" b="1" dirty="0" smtClean="0">
                <a:latin typeface="Cambria" pitchFamily="18" charset="0"/>
              </a:rPr>
              <a:t>ne</a:t>
            </a:r>
            <a:r>
              <a:rPr lang="sr-Latn-CS" sz="2400" dirty="0" smtClean="0">
                <a:latin typeface="Cambria" pitchFamily="18" charset="0"/>
              </a:rPr>
              <a:t> postoji konsenzus...</a:t>
            </a:r>
          </a:p>
          <a:p>
            <a:pPr marL="357188" indent="-357188">
              <a:spcBef>
                <a:spcPts val="600"/>
              </a:spcBef>
              <a:buFont typeface="Wingdings" pitchFamily="2" charset="2"/>
              <a:buChar char="§"/>
            </a:pPr>
            <a:r>
              <a:rPr lang="sr-Latn-CS" sz="2400" dirty="0" smtClean="0">
                <a:latin typeface="Cambria" pitchFamily="18" charset="0"/>
              </a:rPr>
              <a:t>U literaturi </a:t>
            </a:r>
            <a:r>
              <a:rPr lang="sr-Latn-CS" sz="2400" b="1" dirty="0" smtClean="0">
                <a:latin typeface="Cambria" pitchFamily="18" charset="0"/>
              </a:rPr>
              <a:t>nije</a:t>
            </a:r>
            <a:r>
              <a:rPr lang="sr-Latn-CS" sz="2400" dirty="0" smtClean="0">
                <a:latin typeface="Cambria" pitchFamily="18" charset="0"/>
              </a:rPr>
              <a:t> pronađen teorijski čvrsto zasnovan i empirijski validiran konstrukt digitalne pismenosti</a:t>
            </a:r>
          </a:p>
          <a:p>
            <a:pPr>
              <a:spcBef>
                <a:spcPts val="600"/>
              </a:spcBef>
              <a:buNone/>
            </a:pPr>
            <a:endParaRPr lang="sr-Latn-CS" dirty="0"/>
          </a:p>
        </p:txBody>
      </p:sp>
      <p:pic>
        <p:nvPicPr>
          <p:cNvPr id="8" name="Picture 2" descr="C:\Users\Dobrinka\Desktop\Slike\plava.jpg"/>
          <p:cNvPicPr>
            <a:picLocks noChangeAspect="1" noChangeArrowheads="1"/>
          </p:cNvPicPr>
          <p:nvPr/>
        </p:nvPicPr>
        <p:blipFill>
          <a:blip r:embed="rId2" cstate="print">
            <a:lum bright="20000" contrast="40000"/>
          </a:blip>
          <a:stretch>
            <a:fillRect/>
          </a:stretch>
        </p:blipFill>
        <p:spPr bwMode="auto">
          <a:xfrm>
            <a:off x="0" y="0"/>
            <a:ext cx="6096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9252</TotalTime>
  <Words>4695</Words>
  <Application>Microsoft Office PowerPoint</Application>
  <PresentationFormat>On-screen Show (4:3)</PresentationFormat>
  <Paragraphs>643</Paragraphs>
  <Slides>75</Slides>
  <Notes>67</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Office Theme</vt:lpstr>
      <vt:lpstr>EMPIRIJSKA PROVERA KONSTRUKTA DIGITALNE PISMENOSTI</vt:lpstr>
      <vt:lpstr>Slide 2</vt:lpstr>
      <vt:lpstr> www.internetlivestats.com </vt:lpstr>
      <vt:lpstr>Značaj digitalne pismenosti</vt:lpstr>
      <vt:lpstr>Digitalna pismenost i obrazovanje</vt:lpstr>
      <vt:lpstr>Šta je digitalna pismenost?</vt:lpstr>
      <vt:lpstr>Priroda samog konstrukta</vt:lpstr>
      <vt:lpstr>Terminološka razuđenost</vt:lpstr>
      <vt:lpstr>Pojmovna razuđenost</vt:lpstr>
      <vt:lpstr>Konstrukt korišćen u istraživanju</vt:lpstr>
      <vt:lpstr>Digitalna pismenost je...</vt:lpstr>
      <vt:lpstr>Domeni digitalne pismenosti</vt:lpstr>
      <vt:lpstr>Slide 13</vt:lpstr>
      <vt:lpstr>Slide 14</vt:lpstr>
      <vt:lpstr>Slide 15</vt:lpstr>
      <vt:lpstr>Slide 16</vt:lpstr>
      <vt:lpstr>Slide 17</vt:lpstr>
      <vt:lpstr>Operacionalizacija konstrukta</vt:lpstr>
      <vt:lpstr>Slide 19</vt:lpstr>
      <vt:lpstr>Ciljevi istraživanja</vt:lpstr>
      <vt:lpstr>Metod istraživanja</vt:lpstr>
      <vt:lpstr>Uzorak</vt:lpstr>
      <vt:lpstr>Realizacija istraživanja</vt:lpstr>
      <vt:lpstr>Slide 24</vt:lpstr>
      <vt:lpstr>  Pre i posle</vt:lpstr>
      <vt:lpstr>Instrumenti</vt:lpstr>
      <vt:lpstr>Rezultati istraživanja</vt:lpstr>
      <vt:lpstr>Analiza skale digitalne pismenosti</vt:lpstr>
      <vt:lpstr>Slide 29</vt:lpstr>
      <vt:lpstr>Opšta skala digitalne pismenosti</vt:lpstr>
      <vt:lpstr>Nivoi postignuća (% učenika) </vt:lpstr>
      <vt:lpstr>Opis postignuća po nivoima (-1)</vt:lpstr>
      <vt:lpstr>Opis postignuća po nivoima (1)</vt:lpstr>
      <vt:lpstr>Opis postignuća po nivoima (2)</vt:lpstr>
      <vt:lpstr>Opis postignuća po nivoima (3)</vt:lpstr>
      <vt:lpstr>Opis postignuća po nivoima (4)</vt:lpstr>
      <vt:lpstr>Opis postignuća po nivoima (5)</vt:lpstr>
      <vt:lpstr>Opis postignuća po nivoima (6)</vt:lpstr>
      <vt:lpstr>Opis postignuća po nivoima (7)</vt:lpstr>
      <vt:lpstr>Primeri zadataka</vt:lpstr>
      <vt:lpstr>Procenjivanje informacija: nivo 6</vt:lpstr>
      <vt:lpstr>Težak zadatak (595)</vt:lpstr>
      <vt:lpstr>Netačan odgovor (1)</vt:lpstr>
      <vt:lpstr>Netačan odgovor (2)</vt:lpstr>
      <vt:lpstr>Netačan odgovor (3)</vt:lpstr>
      <vt:lpstr>Delimično tačan odgovor (1)</vt:lpstr>
      <vt:lpstr>Delimično tačan odgovor (2)</vt:lpstr>
      <vt:lpstr>Delimično tačan odgovor (3)</vt:lpstr>
      <vt:lpstr>Potpuno tačan odgovor (1)</vt:lpstr>
      <vt:lpstr>Potpuno tačan odgovor (2)</vt:lpstr>
      <vt:lpstr>Samo jedan korak...</vt:lpstr>
      <vt:lpstr>Gde se nalazi Teslin dvojnik? </vt:lpstr>
      <vt:lpstr>Bezbednost: nova lozinka?</vt:lpstr>
      <vt:lpstr>Odgovori učenika</vt:lpstr>
      <vt:lpstr>Tačni odgovori</vt:lpstr>
      <vt:lpstr>Netačni odgovori</vt:lpstr>
      <vt:lpstr>Ipak, mit o digitalnim urođenicima </vt:lpstr>
      <vt:lpstr>Prediktori postignuća učenika</vt:lpstr>
      <vt:lpstr>Slide 59</vt:lpstr>
      <vt:lpstr>Fenomen škole ili fenomen učenika?!</vt:lpstr>
      <vt:lpstr>Zašto škole nisu digitalno podržavajuće?!</vt:lpstr>
      <vt:lpstr>Individualni faktori postignuća</vt:lpstr>
      <vt:lpstr>Slide 63</vt:lpstr>
      <vt:lpstr>Slide 64</vt:lpstr>
      <vt:lpstr>Nova vrsta digitalnog jaza?</vt:lpstr>
      <vt:lpstr>Mitovi o digitalnom...</vt:lpstr>
      <vt:lpstr>1.</vt:lpstr>
      <vt:lpstr>2.</vt:lpstr>
      <vt:lpstr>3.</vt:lpstr>
      <vt:lpstr>4.</vt:lpstr>
      <vt:lpstr>5.</vt:lpstr>
      <vt:lpstr>6.</vt:lpstr>
      <vt:lpstr>7.</vt:lpstr>
      <vt:lpstr>7.</vt:lpstr>
      <vt:lpstr>HVALA NA PAŽNJI!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EMPIRIJSKA PROVERA KONSTRUKTA DIGITALNE PISMENOSTI I  ANALIZA PREDIKTORA POSTIGNUĆA</dc:title>
  <dc:creator>Dobrinka</dc:creator>
  <cp:lastModifiedBy>Dobrinka </cp:lastModifiedBy>
  <cp:revision>62</cp:revision>
  <dcterms:created xsi:type="dcterms:W3CDTF">2006-08-16T00:00:00Z</dcterms:created>
  <dcterms:modified xsi:type="dcterms:W3CDTF">2018-03-21T12:09:40Z</dcterms:modified>
</cp:coreProperties>
</file>