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handoutMasterIdLst>
    <p:handoutMasterId r:id="rId18"/>
  </p:handoutMasterIdLst>
  <p:sldIdLst>
    <p:sldId id="256" r:id="rId2"/>
    <p:sldId id="257" r:id="rId3"/>
    <p:sldId id="258" r:id="rId4"/>
    <p:sldId id="262" r:id="rId5"/>
    <p:sldId id="274" r:id="rId6"/>
    <p:sldId id="260" r:id="rId7"/>
    <p:sldId id="261" r:id="rId8"/>
    <p:sldId id="273" r:id="rId9"/>
    <p:sldId id="264" r:id="rId10"/>
    <p:sldId id="265" r:id="rId11"/>
    <p:sldId id="266" r:id="rId12"/>
    <p:sldId id="276" r:id="rId13"/>
    <p:sldId id="269" r:id="rId14"/>
    <p:sldId id="270" r:id="rId15"/>
    <p:sldId id="275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sz="2000" b="0" dirty="0" smtClean="0"/>
              <a:t>Дужина тражења </a:t>
            </a:r>
            <a:r>
              <a:rPr lang="sr-Cyrl-RS" sz="2000" b="0" dirty="0"/>
              <a:t>запослења</a:t>
            </a:r>
            <a:r>
              <a:rPr lang="sr-Cyrl-RS" sz="2000" b="0" dirty="0" smtClean="0"/>
              <a:t>**</a:t>
            </a:r>
            <a:endParaRPr lang="en-US" sz="2000" b="0" dirty="0"/>
          </a:p>
        </c:rich>
      </c:tx>
      <c:layout>
        <c:manualLayout>
          <c:xMode val="edge"/>
          <c:yMode val="edge"/>
          <c:x val="8.3283414755314894E-2"/>
          <c:y val="6.85919772131872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766008634830791E-2"/>
          <c:y val="0.21290599965577756"/>
          <c:w val="0.84587821390624263"/>
          <c:h val="0.7305058633808079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explosion val="16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explosion val="13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explosion val="14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explosion val="6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2.6474422060239525E-3"/>
                  <c:y val="1.68356368766961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02786D5-04E8-4B01-B608-81E1BDB0F4DB}" type="CATEGORYNAME">
                      <a:rPr lang="sr-Cyrl-RS" sz="1400" smtClean="0"/>
                      <a:pPr>
                        <a:defRPr/>
                      </a:pPr>
                      <a:t>[CATEGORY NAME]</a:t>
                    </a:fld>
                    <a:endParaRPr lang="sr-Cyrl-RS" sz="1400" baseline="0" dirty="0" smtClean="0"/>
                  </a:p>
                  <a:p>
                    <a:pPr>
                      <a:defRPr/>
                    </a:pPr>
                    <a:fld id="{0C68A4B4-FC32-4F86-9358-D635B6CF7F64}" type="PERCENTAGE">
                      <a:rPr lang="sr-Cyrl-RS" sz="1400" baseline="0" smtClean="0"/>
                      <a:pPr>
                        <a:defRPr/>
                      </a:pPr>
                      <a:t>[PERCENTAGE]</a:t>
                    </a:fld>
                    <a:endParaRPr lang="en-CA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917384585590868"/>
                      <c:h val="0.1323272375618710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5A9064D2-A696-436A-A511-9B30896C90FB}" type="CATEGORYNAME">
                      <a:rPr lang="sr-Cyrl-RS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endParaRPr lang="sr-Cyrl-RS" baseline="0" dirty="0" smtClean="0"/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fld id="{6B0399DC-8367-4E23-859B-BC91772BF7E3}" type="PERCENTAGE">
                      <a:rPr lang="sr-Cyrl-RS" baseline="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CA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131379423703946"/>
                      <c:h val="0.13793907969765867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1.1913437812103723E-2"/>
                  <c:y val="-5.611842135787588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C81F52-1F10-427D-AAEC-DCE2F3EB63B5}" type="CATEGORYNAME">
                      <a:rPr lang="sr-Cyrl-RS" sz="140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[CATEGORY NAME]</a:t>
                    </a:fld>
                    <a:endParaRPr lang="sr-Cyrl-RS" sz="1400" baseline="0" dirty="0" smtClean="0"/>
                  </a:p>
                  <a:p>
                    <a:pPr>
                      <a:defRPr>
                        <a:solidFill>
                          <a:schemeClr val="accent1"/>
                        </a:solidFill>
                      </a:defRPr>
                    </a:pPr>
                    <a:fld id="{D2A0F7EE-CE71-4FFC-8358-F2E43BFC6A41}" type="PERCENTAGE">
                      <a:rPr lang="sr-Cyrl-RS" sz="1400" baseline="0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[PERCENTAGE]</a:t>
                    </a:fld>
                    <a:endParaRPr lang="en-CA"/>
                  </a:p>
                </c:rich>
              </c:tx>
              <c:spPr>
                <a:noFill/>
                <a:ln>
                  <a:noFill/>
                </a:ln>
                <a:effectLst>
                  <a:softEdge rad="0"/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72149178990647"/>
                      <c:h val="0.14916276396923384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Први пут</c:v>
                </c:pt>
                <c:pt idx="1">
                  <c:v>До 5 година</c:v>
                </c:pt>
                <c:pt idx="2">
                  <c:v>Од 5 до 10 година</c:v>
                </c:pt>
                <c:pt idx="3">
                  <c:v>Преко 10 година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10.96</c:v>
                </c:pt>
                <c:pt idx="1">
                  <c:v>35</c:v>
                </c:pt>
                <c:pt idx="2">
                  <c:v>4.4000000000000004</c:v>
                </c:pt>
                <c:pt idx="3">
                  <c:v>49.61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A1D756-9973-4F5B-921D-F13781B8BCF2}" type="doc">
      <dgm:prSet loTypeId="urn:microsoft.com/office/officeart/2005/8/layout/list1" loCatId="list" qsTypeId="urn:microsoft.com/office/officeart/2005/8/quickstyle/simple5" qsCatId="simple" csTypeId="urn:microsoft.com/office/officeart/2005/8/colors/accent4_4" csCatId="accent4" phldr="1"/>
      <dgm:spPr/>
      <dgm:t>
        <a:bodyPr/>
        <a:lstStyle/>
        <a:p>
          <a:endParaRPr lang="en-CA"/>
        </a:p>
      </dgm:t>
    </dgm:pt>
    <dgm:pt modelId="{BD9DCF98-9E6A-4A29-BC83-3768DFBB2728}">
      <dgm:prSet phldrT="[Text]" custT="1"/>
      <dgm:spPr/>
      <dgm:t>
        <a:bodyPr/>
        <a:lstStyle/>
        <a:p>
          <a:pPr algn="ctr"/>
          <a:r>
            <a:rPr lang="sr-Cyrl-RS" sz="1800" dirty="0" smtClean="0"/>
            <a:t>ПОДАЦИ</a:t>
          </a:r>
          <a:endParaRPr lang="en-CA" sz="1800" dirty="0"/>
        </a:p>
      </dgm:t>
    </dgm:pt>
    <dgm:pt modelId="{C8072AF3-2263-469E-997E-73524CC04519}" type="parTrans" cxnId="{66B24681-F5BD-4A38-BE7C-088DC43BBD2C}">
      <dgm:prSet/>
      <dgm:spPr/>
      <dgm:t>
        <a:bodyPr/>
        <a:lstStyle/>
        <a:p>
          <a:endParaRPr lang="en-CA"/>
        </a:p>
      </dgm:t>
    </dgm:pt>
    <dgm:pt modelId="{43D6B07D-FFCD-4497-B68F-AC35B4B1E7B2}" type="sibTrans" cxnId="{66B24681-F5BD-4A38-BE7C-088DC43BBD2C}">
      <dgm:prSet/>
      <dgm:spPr/>
      <dgm:t>
        <a:bodyPr/>
        <a:lstStyle/>
        <a:p>
          <a:endParaRPr lang="en-CA"/>
        </a:p>
      </dgm:t>
    </dgm:pt>
    <dgm:pt modelId="{085428E0-51EB-4409-A80D-21E821913AEE}">
      <dgm:prSet phldrT="[Text]" custT="1"/>
      <dgm:spPr/>
      <dgm:t>
        <a:bodyPr/>
        <a:lstStyle/>
        <a:p>
          <a:pPr algn="ctr"/>
          <a:r>
            <a:rPr lang="sr-Cyrl-RS" sz="1600" dirty="0" smtClean="0"/>
            <a:t>Отворени подаци МПН</a:t>
          </a:r>
        </a:p>
        <a:p>
          <a:pPr algn="ctr"/>
          <a:r>
            <a:rPr lang="sr-Cyrl-RS" sz="1600" dirty="0" smtClean="0"/>
            <a:t>еЦенус</a:t>
          </a:r>
          <a:r>
            <a:rPr lang="en-CA" sz="1600" dirty="0" smtClean="0"/>
            <a:t> </a:t>
          </a:r>
          <a:r>
            <a:rPr lang="en-CA" sz="1600" dirty="0" smtClean="0"/>
            <a:t>2015/2016: </a:t>
          </a:r>
          <a:r>
            <a:rPr lang="en-CA" sz="1600" dirty="0" err="1" smtClean="0"/>
            <a:t>основне</a:t>
          </a:r>
          <a:r>
            <a:rPr lang="en-CA" sz="1600" dirty="0" smtClean="0"/>
            <a:t> и </a:t>
          </a:r>
          <a:r>
            <a:rPr lang="en-CA" sz="1600" dirty="0" err="1" smtClean="0"/>
            <a:t>средње</a:t>
          </a:r>
          <a:r>
            <a:rPr lang="en-CA" sz="1600" dirty="0" smtClean="0"/>
            <a:t> </a:t>
          </a:r>
          <a:r>
            <a:rPr lang="en-CA" sz="1600" dirty="0" err="1" smtClean="0"/>
            <a:t>школе</a:t>
          </a:r>
          <a:endParaRPr lang="en-CA" sz="1600" dirty="0"/>
        </a:p>
      </dgm:t>
    </dgm:pt>
    <dgm:pt modelId="{95212D24-08C5-44AC-9D4A-D026ACF97960}" type="parTrans" cxnId="{F6E36783-6727-4036-AA89-5DC0A87C2855}">
      <dgm:prSet/>
      <dgm:spPr/>
      <dgm:t>
        <a:bodyPr/>
        <a:lstStyle/>
        <a:p>
          <a:endParaRPr lang="en-CA"/>
        </a:p>
      </dgm:t>
    </dgm:pt>
    <dgm:pt modelId="{82BF7E9F-4AD4-4A4E-8D50-51139A04B107}" type="sibTrans" cxnId="{F6E36783-6727-4036-AA89-5DC0A87C2855}">
      <dgm:prSet/>
      <dgm:spPr/>
      <dgm:t>
        <a:bodyPr/>
        <a:lstStyle/>
        <a:p>
          <a:endParaRPr lang="en-CA"/>
        </a:p>
      </dgm:t>
    </dgm:pt>
    <dgm:pt modelId="{F9FEB370-8A7E-49F0-BC95-B537C11CEF1A}">
      <dgm:prSet phldrT="[Text]" custT="1"/>
      <dgm:spPr/>
      <dgm:t>
        <a:bodyPr/>
        <a:lstStyle/>
        <a:p>
          <a:pPr algn="ctr"/>
          <a:r>
            <a:rPr lang="sr-Cyrl-RS" sz="1600" dirty="0" smtClean="0"/>
            <a:t>Отворени подаци МПН</a:t>
          </a:r>
        </a:p>
        <a:p>
          <a:pPr algn="ctr"/>
          <a:r>
            <a:rPr lang="en-CA" sz="1600" dirty="0" err="1" smtClean="0"/>
            <a:t>База</a:t>
          </a:r>
          <a:r>
            <a:rPr lang="en-CA" sz="1600" dirty="0" smtClean="0"/>
            <a:t> </a:t>
          </a:r>
          <a:r>
            <a:rPr lang="en-CA" sz="1600" dirty="0" err="1" smtClean="0"/>
            <a:t>података</a:t>
          </a:r>
          <a:r>
            <a:rPr lang="en-CA" sz="1600" dirty="0" smtClean="0"/>
            <a:t> о </a:t>
          </a:r>
          <a:r>
            <a:rPr lang="en-CA" sz="1600" dirty="0" err="1" smtClean="0"/>
            <a:t>платама</a:t>
          </a:r>
          <a:r>
            <a:rPr lang="en-CA" sz="1600" dirty="0" smtClean="0"/>
            <a:t> </a:t>
          </a:r>
          <a:r>
            <a:rPr lang="en-CA" sz="1600" dirty="0" err="1" smtClean="0"/>
            <a:t>запослених</a:t>
          </a:r>
          <a:r>
            <a:rPr lang="en-CA" sz="1600" dirty="0" smtClean="0"/>
            <a:t> у </a:t>
          </a:r>
          <a:r>
            <a:rPr lang="en-CA" sz="1600" dirty="0" err="1" smtClean="0"/>
            <a:t>основним</a:t>
          </a:r>
          <a:r>
            <a:rPr lang="en-CA" sz="1600" dirty="0" smtClean="0"/>
            <a:t> и </a:t>
          </a:r>
          <a:r>
            <a:rPr lang="en-CA" sz="1600" dirty="0" err="1" smtClean="0"/>
            <a:t>средњим</a:t>
          </a:r>
          <a:r>
            <a:rPr lang="en-CA" sz="1600" dirty="0" smtClean="0"/>
            <a:t> </a:t>
          </a:r>
          <a:r>
            <a:rPr lang="en-CA" sz="1600" dirty="0" err="1" smtClean="0"/>
            <a:t>школама</a:t>
          </a:r>
          <a:r>
            <a:rPr lang="en-CA" sz="1600" dirty="0" smtClean="0"/>
            <a:t> </a:t>
          </a:r>
          <a:r>
            <a:rPr lang="en-CA" sz="1600" dirty="0" err="1" smtClean="0"/>
            <a:t>на</a:t>
          </a:r>
          <a:r>
            <a:rPr lang="en-CA" sz="1600" dirty="0" smtClean="0"/>
            <a:t> </a:t>
          </a:r>
          <a:r>
            <a:rPr lang="en-CA" sz="1600" dirty="0" err="1" smtClean="0"/>
            <a:t>месечном</a:t>
          </a:r>
          <a:r>
            <a:rPr lang="en-CA" sz="1600" dirty="0" smtClean="0"/>
            <a:t> </a:t>
          </a:r>
          <a:r>
            <a:rPr lang="en-CA" sz="1600" dirty="0" err="1" smtClean="0"/>
            <a:t>нивоу</a:t>
          </a:r>
          <a:r>
            <a:rPr lang="en-CA" sz="1600" dirty="0" smtClean="0"/>
            <a:t> </a:t>
          </a:r>
          <a:r>
            <a:rPr lang="en-CA" sz="1600" dirty="0" err="1" smtClean="0"/>
            <a:t>од</a:t>
          </a:r>
          <a:r>
            <a:rPr lang="en-CA" sz="1600" dirty="0" smtClean="0"/>
            <a:t> </a:t>
          </a:r>
          <a:r>
            <a:rPr lang="en-CA" sz="1600" dirty="0" err="1" smtClean="0"/>
            <a:t>маја</a:t>
          </a:r>
          <a:r>
            <a:rPr lang="en-CA" sz="1600" dirty="0" smtClean="0"/>
            <a:t> 2015.</a:t>
          </a:r>
          <a:endParaRPr lang="en-CA" sz="1600" dirty="0"/>
        </a:p>
      </dgm:t>
    </dgm:pt>
    <dgm:pt modelId="{7DBFADFF-6538-44C5-8A5D-F48B687825E6}" type="parTrans" cxnId="{08961899-F88F-4F1C-8EF3-F94BBEC9591D}">
      <dgm:prSet/>
      <dgm:spPr/>
      <dgm:t>
        <a:bodyPr/>
        <a:lstStyle/>
        <a:p>
          <a:endParaRPr lang="en-CA"/>
        </a:p>
      </dgm:t>
    </dgm:pt>
    <dgm:pt modelId="{149069FD-A5F8-4A9A-8F2C-E62264A241DE}" type="sibTrans" cxnId="{08961899-F88F-4F1C-8EF3-F94BBEC9591D}">
      <dgm:prSet/>
      <dgm:spPr/>
      <dgm:t>
        <a:bodyPr/>
        <a:lstStyle/>
        <a:p>
          <a:endParaRPr lang="en-CA"/>
        </a:p>
      </dgm:t>
    </dgm:pt>
    <dgm:pt modelId="{BC484ED4-F8FB-4FD0-A7DB-40FC8F2FE220}">
      <dgm:prSet custT="1"/>
      <dgm:spPr/>
      <dgm:t>
        <a:bodyPr/>
        <a:lstStyle/>
        <a:p>
          <a:pPr algn="ctr"/>
          <a:r>
            <a:rPr lang="sr-Cyrl-RS" sz="1600" dirty="0" smtClean="0"/>
            <a:t>Подаци из евиденције Националне службе за запошљавање за 2016. годину</a:t>
          </a:r>
          <a:endParaRPr lang="en-CA" sz="1600" dirty="0"/>
        </a:p>
      </dgm:t>
    </dgm:pt>
    <dgm:pt modelId="{54E2AC17-B9F4-4140-903A-633DBFA999F2}" type="parTrans" cxnId="{C784B22B-6E17-4922-8DC9-90FF1936B9AC}">
      <dgm:prSet/>
      <dgm:spPr/>
      <dgm:t>
        <a:bodyPr/>
        <a:lstStyle/>
        <a:p>
          <a:endParaRPr lang="en-CA"/>
        </a:p>
      </dgm:t>
    </dgm:pt>
    <dgm:pt modelId="{047E309A-29D5-4507-B6FD-E9A21483EDAC}" type="sibTrans" cxnId="{C784B22B-6E17-4922-8DC9-90FF1936B9AC}">
      <dgm:prSet/>
      <dgm:spPr/>
      <dgm:t>
        <a:bodyPr/>
        <a:lstStyle/>
        <a:p>
          <a:endParaRPr lang="en-CA"/>
        </a:p>
      </dgm:t>
    </dgm:pt>
    <dgm:pt modelId="{1328DD96-DC92-4D1B-9B0A-68439B807AF0}">
      <dgm:prSet custT="1"/>
      <dgm:spPr/>
      <dgm:t>
        <a:bodyPr/>
        <a:lstStyle/>
        <a:p>
          <a:pPr algn="ctr"/>
          <a:r>
            <a:rPr lang="sr-Cyrl-RS" sz="1600" dirty="0" smtClean="0"/>
            <a:t>База података о зарадама Републичког завода за статистику</a:t>
          </a:r>
          <a:endParaRPr lang="en-CA" sz="1600" dirty="0"/>
        </a:p>
      </dgm:t>
    </dgm:pt>
    <dgm:pt modelId="{3AE5FBD1-88CA-4D2D-8748-40ECD65F6019}" type="parTrans" cxnId="{C8F38E84-0C62-4FA5-9340-55AEE5915183}">
      <dgm:prSet/>
      <dgm:spPr/>
      <dgm:t>
        <a:bodyPr/>
        <a:lstStyle/>
        <a:p>
          <a:endParaRPr lang="en-CA"/>
        </a:p>
      </dgm:t>
    </dgm:pt>
    <dgm:pt modelId="{EC861C49-AF1A-4995-8DF2-66533AA8B77C}" type="sibTrans" cxnId="{C8F38E84-0C62-4FA5-9340-55AEE5915183}">
      <dgm:prSet/>
      <dgm:spPr/>
      <dgm:t>
        <a:bodyPr/>
        <a:lstStyle/>
        <a:p>
          <a:endParaRPr lang="en-CA"/>
        </a:p>
      </dgm:t>
    </dgm:pt>
    <dgm:pt modelId="{62706509-95E6-439F-B013-C6560E846F1D}" type="pres">
      <dgm:prSet presAssocID="{38A1D756-9973-4F5B-921D-F13781B8BCF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EF5A77BC-31E6-46D4-83A4-58244E0BF60B}" type="pres">
      <dgm:prSet presAssocID="{BD9DCF98-9E6A-4A29-BC83-3768DFBB2728}" presName="parentLin" presStyleCnt="0"/>
      <dgm:spPr/>
    </dgm:pt>
    <dgm:pt modelId="{B2291C95-06D4-4BF2-A3F9-F11B04653180}" type="pres">
      <dgm:prSet presAssocID="{BD9DCF98-9E6A-4A29-BC83-3768DFBB2728}" presName="parentLeftMargin" presStyleLbl="node1" presStyleIdx="0" presStyleCnt="5"/>
      <dgm:spPr/>
      <dgm:t>
        <a:bodyPr/>
        <a:lstStyle/>
        <a:p>
          <a:endParaRPr lang="en-CA"/>
        </a:p>
      </dgm:t>
    </dgm:pt>
    <dgm:pt modelId="{A24317C6-B794-4FC7-A2B4-FA1FC090F1E5}" type="pres">
      <dgm:prSet presAssocID="{BD9DCF98-9E6A-4A29-BC83-3768DFBB2728}" presName="parentText" presStyleLbl="node1" presStyleIdx="0" presStyleCnt="5" custScaleX="126432" custLinFactNeighborX="-8017" custLinFactNeighborY="131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D8D4ADA2-A56C-43A8-A416-A229DDA46072}" type="pres">
      <dgm:prSet presAssocID="{BD9DCF98-9E6A-4A29-BC83-3768DFBB2728}" presName="negativeSpace" presStyleCnt="0"/>
      <dgm:spPr/>
    </dgm:pt>
    <dgm:pt modelId="{DF80E8D6-78C6-4BBD-AD4C-5EB6B4DB1086}" type="pres">
      <dgm:prSet presAssocID="{BD9DCF98-9E6A-4A29-BC83-3768DFBB2728}" presName="childText" presStyleLbl="conFgAcc1" presStyleIdx="0" presStyleCnt="5">
        <dgm:presLayoutVars>
          <dgm:bulletEnabled val="1"/>
        </dgm:presLayoutVars>
      </dgm:prSet>
      <dgm:spPr/>
    </dgm:pt>
    <dgm:pt modelId="{4D815DEB-4EBB-4E1A-B75F-6BEFC8F8EBA0}" type="pres">
      <dgm:prSet presAssocID="{43D6B07D-FFCD-4497-B68F-AC35B4B1E7B2}" presName="spaceBetweenRectangles" presStyleCnt="0"/>
      <dgm:spPr/>
    </dgm:pt>
    <dgm:pt modelId="{A1A8369F-9931-417D-AAD1-F45B7C4CB461}" type="pres">
      <dgm:prSet presAssocID="{085428E0-51EB-4409-A80D-21E821913AEE}" presName="parentLin" presStyleCnt="0"/>
      <dgm:spPr/>
    </dgm:pt>
    <dgm:pt modelId="{79B3A363-411A-4724-8598-2A5F50477F21}" type="pres">
      <dgm:prSet presAssocID="{085428E0-51EB-4409-A80D-21E821913AEE}" presName="parentLeftMargin" presStyleLbl="node1" presStyleIdx="0" presStyleCnt="5"/>
      <dgm:spPr/>
      <dgm:t>
        <a:bodyPr/>
        <a:lstStyle/>
        <a:p>
          <a:endParaRPr lang="en-CA"/>
        </a:p>
      </dgm:t>
    </dgm:pt>
    <dgm:pt modelId="{44932D7F-5831-4FB6-A158-D4091E522785}" type="pres">
      <dgm:prSet presAssocID="{085428E0-51EB-4409-A80D-21E821913AEE}" presName="parentText" presStyleLbl="node1" presStyleIdx="1" presStyleCnt="5" custScaleX="127829" custLinFactNeighborX="-24650" custLinFactNeighborY="1749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224F8F78-8B68-4E22-AD0F-CAE1E1834F5B}" type="pres">
      <dgm:prSet presAssocID="{085428E0-51EB-4409-A80D-21E821913AEE}" presName="negativeSpace" presStyleCnt="0"/>
      <dgm:spPr/>
    </dgm:pt>
    <dgm:pt modelId="{8E941D38-817A-4453-A6D7-5872D352E10E}" type="pres">
      <dgm:prSet presAssocID="{085428E0-51EB-4409-A80D-21E821913AEE}" presName="childText" presStyleLbl="conFgAcc1" presStyleIdx="1" presStyleCnt="5">
        <dgm:presLayoutVars>
          <dgm:bulletEnabled val="1"/>
        </dgm:presLayoutVars>
      </dgm:prSet>
      <dgm:spPr/>
    </dgm:pt>
    <dgm:pt modelId="{9CE9327F-F942-41D4-944D-FA9BB01AE366}" type="pres">
      <dgm:prSet presAssocID="{82BF7E9F-4AD4-4A4E-8D50-51139A04B107}" presName="spaceBetweenRectangles" presStyleCnt="0"/>
      <dgm:spPr/>
    </dgm:pt>
    <dgm:pt modelId="{41407C7C-43F5-4AE1-A7E5-092B29A4EA75}" type="pres">
      <dgm:prSet presAssocID="{F9FEB370-8A7E-49F0-BC95-B537C11CEF1A}" presName="parentLin" presStyleCnt="0"/>
      <dgm:spPr/>
    </dgm:pt>
    <dgm:pt modelId="{72D848E2-CE3D-4AA1-9D51-C88F9B72761E}" type="pres">
      <dgm:prSet presAssocID="{F9FEB370-8A7E-49F0-BC95-B537C11CEF1A}" presName="parentLeftMargin" presStyleLbl="node1" presStyleIdx="1" presStyleCnt="5"/>
      <dgm:spPr/>
      <dgm:t>
        <a:bodyPr/>
        <a:lstStyle/>
        <a:p>
          <a:endParaRPr lang="en-CA"/>
        </a:p>
      </dgm:t>
    </dgm:pt>
    <dgm:pt modelId="{3AB01B11-1800-486A-9B63-42D5119A7300}" type="pres">
      <dgm:prSet presAssocID="{F9FEB370-8A7E-49F0-BC95-B537C11CEF1A}" presName="parentText" presStyleLbl="node1" presStyleIdx="2" presStyleCnt="5" custScaleX="131533" custScaleY="175995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C6166EC-FD28-434F-A259-74B346CF6E65}" type="pres">
      <dgm:prSet presAssocID="{F9FEB370-8A7E-49F0-BC95-B537C11CEF1A}" presName="negativeSpace" presStyleCnt="0"/>
      <dgm:spPr/>
    </dgm:pt>
    <dgm:pt modelId="{4A480B67-5E36-4A0C-9BAA-7C2D967C8645}" type="pres">
      <dgm:prSet presAssocID="{F9FEB370-8A7E-49F0-BC95-B537C11CEF1A}" presName="childText" presStyleLbl="conFgAcc1" presStyleIdx="2" presStyleCnt="5">
        <dgm:presLayoutVars>
          <dgm:bulletEnabled val="1"/>
        </dgm:presLayoutVars>
      </dgm:prSet>
      <dgm:spPr/>
    </dgm:pt>
    <dgm:pt modelId="{B5F36EC1-8199-4094-96A8-DED0A26E5D5B}" type="pres">
      <dgm:prSet presAssocID="{149069FD-A5F8-4A9A-8F2C-E62264A241DE}" presName="spaceBetweenRectangles" presStyleCnt="0"/>
      <dgm:spPr/>
    </dgm:pt>
    <dgm:pt modelId="{B6E88301-BF37-43FF-9E36-21609758D622}" type="pres">
      <dgm:prSet presAssocID="{BC484ED4-F8FB-4FD0-A7DB-40FC8F2FE220}" presName="parentLin" presStyleCnt="0"/>
      <dgm:spPr/>
    </dgm:pt>
    <dgm:pt modelId="{19EE1B19-6B21-4CB2-9B35-8D613E91E551}" type="pres">
      <dgm:prSet presAssocID="{BC484ED4-F8FB-4FD0-A7DB-40FC8F2FE220}" presName="parentLeftMargin" presStyleLbl="node1" presStyleIdx="2" presStyleCnt="5"/>
      <dgm:spPr/>
      <dgm:t>
        <a:bodyPr/>
        <a:lstStyle/>
        <a:p>
          <a:endParaRPr lang="en-CA"/>
        </a:p>
      </dgm:t>
    </dgm:pt>
    <dgm:pt modelId="{69E8704E-5383-4BA0-AA3C-4F70FFCE0744}" type="pres">
      <dgm:prSet presAssocID="{BC484ED4-F8FB-4FD0-A7DB-40FC8F2FE220}" presName="parentText" presStyleLbl="node1" presStyleIdx="3" presStyleCnt="5" custScaleX="125961" custLinFactNeighborX="12413" custLinFactNeighborY="6996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4E5D522-E55F-4E33-997F-09B1024D5C7D}" type="pres">
      <dgm:prSet presAssocID="{BC484ED4-F8FB-4FD0-A7DB-40FC8F2FE220}" presName="negativeSpace" presStyleCnt="0"/>
      <dgm:spPr/>
    </dgm:pt>
    <dgm:pt modelId="{6D726C30-036F-4BF0-AAD5-46765D8C6861}" type="pres">
      <dgm:prSet presAssocID="{BC484ED4-F8FB-4FD0-A7DB-40FC8F2FE220}" presName="childText" presStyleLbl="conFgAcc1" presStyleIdx="3" presStyleCnt="5">
        <dgm:presLayoutVars>
          <dgm:bulletEnabled val="1"/>
        </dgm:presLayoutVars>
      </dgm:prSet>
      <dgm:spPr/>
    </dgm:pt>
    <dgm:pt modelId="{B2D8A4F3-404B-4D7D-B7C6-237E17DEF561}" type="pres">
      <dgm:prSet presAssocID="{047E309A-29D5-4507-B6FD-E9A21483EDAC}" presName="spaceBetweenRectangles" presStyleCnt="0"/>
      <dgm:spPr/>
    </dgm:pt>
    <dgm:pt modelId="{EFA08FC3-CD8A-4052-BD2F-F649A1ECEA91}" type="pres">
      <dgm:prSet presAssocID="{1328DD96-DC92-4D1B-9B0A-68439B807AF0}" presName="parentLin" presStyleCnt="0"/>
      <dgm:spPr/>
    </dgm:pt>
    <dgm:pt modelId="{6D58DD30-ACC3-48ED-BC0C-AEB353E4023E}" type="pres">
      <dgm:prSet presAssocID="{1328DD96-DC92-4D1B-9B0A-68439B807AF0}" presName="parentLeftMargin" presStyleLbl="node1" presStyleIdx="3" presStyleCnt="5"/>
      <dgm:spPr/>
      <dgm:t>
        <a:bodyPr/>
        <a:lstStyle/>
        <a:p>
          <a:endParaRPr lang="en-CA"/>
        </a:p>
      </dgm:t>
    </dgm:pt>
    <dgm:pt modelId="{6593326C-18D9-4217-A294-EEC9F42D941E}" type="pres">
      <dgm:prSet presAssocID="{1328DD96-DC92-4D1B-9B0A-68439B807AF0}" presName="parentText" presStyleLbl="node1" presStyleIdx="4" presStyleCnt="5" custScaleX="130827" custLinFactNeighborX="-41787" custLinFactNeighborY="-3498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4F240F6-E4D7-458D-BDEC-F6B985E09BCB}" type="pres">
      <dgm:prSet presAssocID="{1328DD96-DC92-4D1B-9B0A-68439B807AF0}" presName="negativeSpace" presStyleCnt="0"/>
      <dgm:spPr/>
    </dgm:pt>
    <dgm:pt modelId="{56BE0281-F62B-484B-8AB0-48DFF5087D5A}" type="pres">
      <dgm:prSet presAssocID="{1328DD96-DC92-4D1B-9B0A-68439B807AF0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66B24681-F5BD-4A38-BE7C-088DC43BBD2C}" srcId="{38A1D756-9973-4F5B-921D-F13781B8BCF2}" destId="{BD9DCF98-9E6A-4A29-BC83-3768DFBB2728}" srcOrd="0" destOrd="0" parTransId="{C8072AF3-2263-469E-997E-73524CC04519}" sibTransId="{43D6B07D-FFCD-4497-B68F-AC35B4B1E7B2}"/>
    <dgm:cxn modelId="{01C171C3-7110-4DBC-8A84-05C1DAFA6886}" type="presOf" srcId="{BD9DCF98-9E6A-4A29-BC83-3768DFBB2728}" destId="{B2291C95-06D4-4BF2-A3F9-F11B04653180}" srcOrd="0" destOrd="0" presId="urn:microsoft.com/office/officeart/2005/8/layout/list1"/>
    <dgm:cxn modelId="{A3900357-29CD-4ADD-B26C-E74D25EFC7C7}" type="presOf" srcId="{BC484ED4-F8FB-4FD0-A7DB-40FC8F2FE220}" destId="{69E8704E-5383-4BA0-AA3C-4F70FFCE0744}" srcOrd="1" destOrd="0" presId="urn:microsoft.com/office/officeart/2005/8/layout/list1"/>
    <dgm:cxn modelId="{C8F38E84-0C62-4FA5-9340-55AEE5915183}" srcId="{38A1D756-9973-4F5B-921D-F13781B8BCF2}" destId="{1328DD96-DC92-4D1B-9B0A-68439B807AF0}" srcOrd="4" destOrd="0" parTransId="{3AE5FBD1-88CA-4D2D-8748-40ECD65F6019}" sibTransId="{EC861C49-AF1A-4995-8DF2-66533AA8B77C}"/>
    <dgm:cxn modelId="{DC6AA70E-3FA1-43D5-9CFF-49A2D39B30F5}" type="presOf" srcId="{085428E0-51EB-4409-A80D-21E821913AEE}" destId="{44932D7F-5831-4FB6-A158-D4091E522785}" srcOrd="1" destOrd="0" presId="urn:microsoft.com/office/officeart/2005/8/layout/list1"/>
    <dgm:cxn modelId="{C784B22B-6E17-4922-8DC9-90FF1936B9AC}" srcId="{38A1D756-9973-4F5B-921D-F13781B8BCF2}" destId="{BC484ED4-F8FB-4FD0-A7DB-40FC8F2FE220}" srcOrd="3" destOrd="0" parTransId="{54E2AC17-B9F4-4140-903A-633DBFA999F2}" sibTransId="{047E309A-29D5-4507-B6FD-E9A21483EDAC}"/>
    <dgm:cxn modelId="{08961899-F88F-4F1C-8EF3-F94BBEC9591D}" srcId="{38A1D756-9973-4F5B-921D-F13781B8BCF2}" destId="{F9FEB370-8A7E-49F0-BC95-B537C11CEF1A}" srcOrd="2" destOrd="0" parTransId="{7DBFADFF-6538-44C5-8A5D-F48B687825E6}" sibTransId="{149069FD-A5F8-4A9A-8F2C-E62264A241DE}"/>
    <dgm:cxn modelId="{CD652F64-FEB9-4CFE-BBE2-5424ACBB20A2}" type="presOf" srcId="{085428E0-51EB-4409-A80D-21E821913AEE}" destId="{79B3A363-411A-4724-8598-2A5F50477F21}" srcOrd="0" destOrd="0" presId="urn:microsoft.com/office/officeart/2005/8/layout/list1"/>
    <dgm:cxn modelId="{3147D40E-B749-405B-A599-EF9D26102BED}" type="presOf" srcId="{BC484ED4-F8FB-4FD0-A7DB-40FC8F2FE220}" destId="{19EE1B19-6B21-4CB2-9B35-8D613E91E551}" srcOrd="0" destOrd="0" presId="urn:microsoft.com/office/officeart/2005/8/layout/list1"/>
    <dgm:cxn modelId="{481DF24F-A4CF-44B2-B3C9-0ED964648E6D}" type="presOf" srcId="{F9FEB370-8A7E-49F0-BC95-B537C11CEF1A}" destId="{72D848E2-CE3D-4AA1-9D51-C88F9B72761E}" srcOrd="0" destOrd="0" presId="urn:microsoft.com/office/officeart/2005/8/layout/list1"/>
    <dgm:cxn modelId="{C0B751DF-15B7-44C8-BBB0-0836F29C5976}" type="presOf" srcId="{38A1D756-9973-4F5B-921D-F13781B8BCF2}" destId="{62706509-95E6-439F-B013-C6560E846F1D}" srcOrd="0" destOrd="0" presId="urn:microsoft.com/office/officeart/2005/8/layout/list1"/>
    <dgm:cxn modelId="{F6E36783-6727-4036-AA89-5DC0A87C2855}" srcId="{38A1D756-9973-4F5B-921D-F13781B8BCF2}" destId="{085428E0-51EB-4409-A80D-21E821913AEE}" srcOrd="1" destOrd="0" parTransId="{95212D24-08C5-44AC-9D4A-D026ACF97960}" sibTransId="{82BF7E9F-4AD4-4A4E-8D50-51139A04B107}"/>
    <dgm:cxn modelId="{96141D83-320B-4B94-BE09-0317E1175378}" type="presOf" srcId="{1328DD96-DC92-4D1B-9B0A-68439B807AF0}" destId="{6593326C-18D9-4217-A294-EEC9F42D941E}" srcOrd="1" destOrd="0" presId="urn:microsoft.com/office/officeart/2005/8/layout/list1"/>
    <dgm:cxn modelId="{038C22CE-A896-4AF4-BAE4-A60A982BA1E5}" type="presOf" srcId="{F9FEB370-8A7E-49F0-BC95-B537C11CEF1A}" destId="{3AB01B11-1800-486A-9B63-42D5119A7300}" srcOrd="1" destOrd="0" presId="urn:microsoft.com/office/officeart/2005/8/layout/list1"/>
    <dgm:cxn modelId="{585A3171-ADBC-452E-BE24-4FAB4B37E2DA}" type="presOf" srcId="{1328DD96-DC92-4D1B-9B0A-68439B807AF0}" destId="{6D58DD30-ACC3-48ED-BC0C-AEB353E4023E}" srcOrd="0" destOrd="0" presId="urn:microsoft.com/office/officeart/2005/8/layout/list1"/>
    <dgm:cxn modelId="{5454574F-D151-49E9-81FA-8632CAB2D034}" type="presOf" srcId="{BD9DCF98-9E6A-4A29-BC83-3768DFBB2728}" destId="{A24317C6-B794-4FC7-A2B4-FA1FC090F1E5}" srcOrd="1" destOrd="0" presId="urn:microsoft.com/office/officeart/2005/8/layout/list1"/>
    <dgm:cxn modelId="{1F5C1249-9E85-4A23-8EB5-292BC662CB51}" type="presParOf" srcId="{62706509-95E6-439F-B013-C6560E846F1D}" destId="{EF5A77BC-31E6-46D4-83A4-58244E0BF60B}" srcOrd="0" destOrd="0" presId="urn:microsoft.com/office/officeart/2005/8/layout/list1"/>
    <dgm:cxn modelId="{49D7DBAC-F36C-48F8-8A0C-1C7C6244EF7A}" type="presParOf" srcId="{EF5A77BC-31E6-46D4-83A4-58244E0BF60B}" destId="{B2291C95-06D4-4BF2-A3F9-F11B04653180}" srcOrd="0" destOrd="0" presId="urn:microsoft.com/office/officeart/2005/8/layout/list1"/>
    <dgm:cxn modelId="{D8993E79-1EA5-4E91-8D5E-C44FBEECBF28}" type="presParOf" srcId="{EF5A77BC-31E6-46D4-83A4-58244E0BF60B}" destId="{A24317C6-B794-4FC7-A2B4-FA1FC090F1E5}" srcOrd="1" destOrd="0" presId="urn:microsoft.com/office/officeart/2005/8/layout/list1"/>
    <dgm:cxn modelId="{E07959E2-A298-4A2A-BC74-35A61C9B871F}" type="presParOf" srcId="{62706509-95E6-439F-B013-C6560E846F1D}" destId="{D8D4ADA2-A56C-43A8-A416-A229DDA46072}" srcOrd="1" destOrd="0" presId="urn:microsoft.com/office/officeart/2005/8/layout/list1"/>
    <dgm:cxn modelId="{06C264FE-B18A-424E-9177-48C4483552FA}" type="presParOf" srcId="{62706509-95E6-439F-B013-C6560E846F1D}" destId="{DF80E8D6-78C6-4BBD-AD4C-5EB6B4DB1086}" srcOrd="2" destOrd="0" presId="urn:microsoft.com/office/officeart/2005/8/layout/list1"/>
    <dgm:cxn modelId="{90ABDF47-FB22-4E1E-9ABE-4AB177510190}" type="presParOf" srcId="{62706509-95E6-439F-B013-C6560E846F1D}" destId="{4D815DEB-4EBB-4E1A-B75F-6BEFC8F8EBA0}" srcOrd="3" destOrd="0" presId="urn:microsoft.com/office/officeart/2005/8/layout/list1"/>
    <dgm:cxn modelId="{2C7EC69F-2CE1-46C7-9EB7-37309B0EBDD6}" type="presParOf" srcId="{62706509-95E6-439F-B013-C6560E846F1D}" destId="{A1A8369F-9931-417D-AAD1-F45B7C4CB461}" srcOrd="4" destOrd="0" presId="urn:microsoft.com/office/officeart/2005/8/layout/list1"/>
    <dgm:cxn modelId="{05784C8B-704B-423B-9DB4-E695C8A8917D}" type="presParOf" srcId="{A1A8369F-9931-417D-AAD1-F45B7C4CB461}" destId="{79B3A363-411A-4724-8598-2A5F50477F21}" srcOrd="0" destOrd="0" presId="urn:microsoft.com/office/officeart/2005/8/layout/list1"/>
    <dgm:cxn modelId="{A8012ACB-52B4-4492-9037-036D0654363C}" type="presParOf" srcId="{A1A8369F-9931-417D-AAD1-F45B7C4CB461}" destId="{44932D7F-5831-4FB6-A158-D4091E522785}" srcOrd="1" destOrd="0" presId="urn:microsoft.com/office/officeart/2005/8/layout/list1"/>
    <dgm:cxn modelId="{CF568E6F-2B28-4F5B-B3CB-6BBADBCE131E}" type="presParOf" srcId="{62706509-95E6-439F-B013-C6560E846F1D}" destId="{224F8F78-8B68-4E22-AD0F-CAE1E1834F5B}" srcOrd="5" destOrd="0" presId="urn:microsoft.com/office/officeart/2005/8/layout/list1"/>
    <dgm:cxn modelId="{4A53872B-681E-4836-A84E-00D26A0E8701}" type="presParOf" srcId="{62706509-95E6-439F-B013-C6560E846F1D}" destId="{8E941D38-817A-4453-A6D7-5872D352E10E}" srcOrd="6" destOrd="0" presId="urn:microsoft.com/office/officeart/2005/8/layout/list1"/>
    <dgm:cxn modelId="{EF07E3A6-97A5-490F-A4AF-62A3C8A14BE0}" type="presParOf" srcId="{62706509-95E6-439F-B013-C6560E846F1D}" destId="{9CE9327F-F942-41D4-944D-FA9BB01AE366}" srcOrd="7" destOrd="0" presId="urn:microsoft.com/office/officeart/2005/8/layout/list1"/>
    <dgm:cxn modelId="{386037C2-1200-4858-A476-E0550A946D28}" type="presParOf" srcId="{62706509-95E6-439F-B013-C6560E846F1D}" destId="{41407C7C-43F5-4AE1-A7E5-092B29A4EA75}" srcOrd="8" destOrd="0" presId="urn:microsoft.com/office/officeart/2005/8/layout/list1"/>
    <dgm:cxn modelId="{0F4A83D3-BB36-42DB-913B-26C2BFEDDC82}" type="presParOf" srcId="{41407C7C-43F5-4AE1-A7E5-092B29A4EA75}" destId="{72D848E2-CE3D-4AA1-9D51-C88F9B72761E}" srcOrd="0" destOrd="0" presId="urn:microsoft.com/office/officeart/2005/8/layout/list1"/>
    <dgm:cxn modelId="{336FA98C-81A7-422B-AA13-8C24D0ECD44A}" type="presParOf" srcId="{41407C7C-43F5-4AE1-A7E5-092B29A4EA75}" destId="{3AB01B11-1800-486A-9B63-42D5119A7300}" srcOrd="1" destOrd="0" presId="urn:microsoft.com/office/officeart/2005/8/layout/list1"/>
    <dgm:cxn modelId="{EA9D6234-B592-49D9-81A4-3CD16C6F1DEB}" type="presParOf" srcId="{62706509-95E6-439F-B013-C6560E846F1D}" destId="{7C6166EC-FD28-434F-A259-74B346CF6E65}" srcOrd="9" destOrd="0" presId="urn:microsoft.com/office/officeart/2005/8/layout/list1"/>
    <dgm:cxn modelId="{77BCCD70-555A-4C67-8C31-F1481C3A64F3}" type="presParOf" srcId="{62706509-95E6-439F-B013-C6560E846F1D}" destId="{4A480B67-5E36-4A0C-9BAA-7C2D967C8645}" srcOrd="10" destOrd="0" presId="urn:microsoft.com/office/officeart/2005/8/layout/list1"/>
    <dgm:cxn modelId="{3532C659-064C-4357-BB00-082F4B515472}" type="presParOf" srcId="{62706509-95E6-439F-B013-C6560E846F1D}" destId="{B5F36EC1-8199-4094-96A8-DED0A26E5D5B}" srcOrd="11" destOrd="0" presId="urn:microsoft.com/office/officeart/2005/8/layout/list1"/>
    <dgm:cxn modelId="{E89376E0-6569-45B9-A186-25D710BCE2D2}" type="presParOf" srcId="{62706509-95E6-439F-B013-C6560E846F1D}" destId="{B6E88301-BF37-43FF-9E36-21609758D622}" srcOrd="12" destOrd="0" presId="urn:microsoft.com/office/officeart/2005/8/layout/list1"/>
    <dgm:cxn modelId="{B355C488-80D1-4E13-8C39-0427369B0F13}" type="presParOf" srcId="{B6E88301-BF37-43FF-9E36-21609758D622}" destId="{19EE1B19-6B21-4CB2-9B35-8D613E91E551}" srcOrd="0" destOrd="0" presId="urn:microsoft.com/office/officeart/2005/8/layout/list1"/>
    <dgm:cxn modelId="{59BEF9F1-1514-480D-8989-EBAB1D74EFB7}" type="presParOf" srcId="{B6E88301-BF37-43FF-9E36-21609758D622}" destId="{69E8704E-5383-4BA0-AA3C-4F70FFCE0744}" srcOrd="1" destOrd="0" presId="urn:microsoft.com/office/officeart/2005/8/layout/list1"/>
    <dgm:cxn modelId="{F2DF4539-4E9C-4B41-B5DC-AD53584E2852}" type="presParOf" srcId="{62706509-95E6-439F-B013-C6560E846F1D}" destId="{04E5D522-E55F-4E33-997F-09B1024D5C7D}" srcOrd="13" destOrd="0" presId="urn:microsoft.com/office/officeart/2005/8/layout/list1"/>
    <dgm:cxn modelId="{2AEF3B00-114A-4A6C-8015-BACC5D5F0965}" type="presParOf" srcId="{62706509-95E6-439F-B013-C6560E846F1D}" destId="{6D726C30-036F-4BF0-AAD5-46765D8C6861}" srcOrd="14" destOrd="0" presId="urn:microsoft.com/office/officeart/2005/8/layout/list1"/>
    <dgm:cxn modelId="{E70BF2C5-300B-4A1B-8172-3C1C758EC75E}" type="presParOf" srcId="{62706509-95E6-439F-B013-C6560E846F1D}" destId="{B2D8A4F3-404B-4D7D-B7C6-237E17DEF561}" srcOrd="15" destOrd="0" presId="urn:microsoft.com/office/officeart/2005/8/layout/list1"/>
    <dgm:cxn modelId="{F8FA0D8D-B126-46A5-A078-7F0D4CED1836}" type="presParOf" srcId="{62706509-95E6-439F-B013-C6560E846F1D}" destId="{EFA08FC3-CD8A-4052-BD2F-F649A1ECEA91}" srcOrd="16" destOrd="0" presId="urn:microsoft.com/office/officeart/2005/8/layout/list1"/>
    <dgm:cxn modelId="{B0DDE1ED-F4D6-4350-A031-0CC696B6C623}" type="presParOf" srcId="{EFA08FC3-CD8A-4052-BD2F-F649A1ECEA91}" destId="{6D58DD30-ACC3-48ED-BC0C-AEB353E4023E}" srcOrd="0" destOrd="0" presId="urn:microsoft.com/office/officeart/2005/8/layout/list1"/>
    <dgm:cxn modelId="{FE8BDA7A-B618-4A6F-8470-CEA9DE1884B3}" type="presParOf" srcId="{EFA08FC3-CD8A-4052-BD2F-F649A1ECEA91}" destId="{6593326C-18D9-4217-A294-EEC9F42D941E}" srcOrd="1" destOrd="0" presId="urn:microsoft.com/office/officeart/2005/8/layout/list1"/>
    <dgm:cxn modelId="{167BF04B-40B3-483A-8345-E9F29A2CB210}" type="presParOf" srcId="{62706509-95E6-439F-B013-C6560E846F1D}" destId="{C4F240F6-E4D7-458D-BDEC-F6B985E09BCB}" srcOrd="17" destOrd="0" presId="urn:microsoft.com/office/officeart/2005/8/layout/list1"/>
    <dgm:cxn modelId="{BD21406A-FD8E-4AEA-A507-7754AD9F305D}" type="presParOf" srcId="{62706509-95E6-439F-B013-C6560E846F1D}" destId="{56BE0281-F62B-484B-8AB0-48DFF5087D5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F192AD-17AC-42AA-9221-A8CB78270442}" type="doc">
      <dgm:prSet loTypeId="urn:microsoft.com/office/officeart/2005/8/layout/v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n-CA"/>
        </a:p>
      </dgm:t>
    </dgm:pt>
    <dgm:pt modelId="{FEF55AA5-A394-4035-958D-D973F5C92719}">
      <dgm:prSet phldrT="[Text]" phldr="1"/>
      <dgm:spPr/>
      <dgm:t>
        <a:bodyPr/>
        <a:lstStyle/>
        <a:p>
          <a:endParaRPr lang="en-CA" dirty="0"/>
        </a:p>
      </dgm:t>
    </dgm:pt>
    <dgm:pt modelId="{A5FC0B86-4EE9-4FEA-8E58-6A34D4B5A8B5}" type="parTrans" cxnId="{F0585B3D-6473-4993-9518-579FB950DC11}">
      <dgm:prSet/>
      <dgm:spPr/>
      <dgm:t>
        <a:bodyPr/>
        <a:lstStyle/>
        <a:p>
          <a:endParaRPr lang="en-CA"/>
        </a:p>
      </dgm:t>
    </dgm:pt>
    <dgm:pt modelId="{F61032C8-E9D6-4939-A175-CFAC0D38F69C}" type="sibTrans" cxnId="{F0585B3D-6473-4993-9518-579FB950DC11}">
      <dgm:prSet/>
      <dgm:spPr/>
      <dgm:t>
        <a:bodyPr/>
        <a:lstStyle/>
        <a:p>
          <a:endParaRPr lang="en-CA"/>
        </a:p>
      </dgm:t>
    </dgm:pt>
    <dgm:pt modelId="{64320FA6-401C-4A76-AD83-9DA777E5CBB1}">
      <dgm:prSet custT="1"/>
      <dgm:spPr/>
      <dgm:t>
        <a:bodyPr/>
        <a:lstStyle/>
        <a:p>
          <a:pPr algn="ctr"/>
          <a:r>
            <a:rPr lang="sr-Cyrl-RS" sz="1800" dirty="0" smtClean="0"/>
            <a:t>Издвајање кључних карактеристика наставног особља и података о тренутним условима њиховог рада</a:t>
          </a:r>
          <a:endParaRPr lang="sr-Cyrl-RS" sz="1800" dirty="0"/>
        </a:p>
      </dgm:t>
    </dgm:pt>
    <dgm:pt modelId="{E7C42288-018B-4936-AECD-87251AB6C92D}" type="parTrans" cxnId="{0E53D586-E560-484C-B32C-00BBAF29141D}">
      <dgm:prSet/>
      <dgm:spPr/>
      <dgm:t>
        <a:bodyPr/>
        <a:lstStyle/>
        <a:p>
          <a:endParaRPr lang="en-CA"/>
        </a:p>
      </dgm:t>
    </dgm:pt>
    <dgm:pt modelId="{F7857E58-5961-4E97-916E-9D6CBF24FA49}" type="sibTrans" cxnId="{0E53D586-E560-484C-B32C-00BBAF29141D}">
      <dgm:prSet/>
      <dgm:spPr/>
      <dgm:t>
        <a:bodyPr/>
        <a:lstStyle/>
        <a:p>
          <a:endParaRPr lang="en-CA"/>
        </a:p>
      </dgm:t>
    </dgm:pt>
    <dgm:pt modelId="{9EB9D076-B076-4F71-844A-AF08F023EA07}">
      <dgm:prSet custT="1"/>
      <dgm:spPr/>
      <dgm:t>
        <a:bodyPr/>
        <a:lstStyle/>
        <a:p>
          <a:pPr algn="ctr"/>
          <a:r>
            <a:rPr lang="sr-Cyrl-RS" sz="1800" dirty="0" smtClean="0"/>
            <a:t>Мапирање кретања наставника кроз систем</a:t>
          </a:r>
          <a:endParaRPr lang="sr-Cyrl-RS" sz="1800" dirty="0"/>
        </a:p>
      </dgm:t>
    </dgm:pt>
    <dgm:pt modelId="{192409B3-56B5-4DBE-BFEF-3823E9FA7BC0}" type="parTrans" cxnId="{1B15DFD2-B202-4DC6-89BB-CB2CAE22DFCF}">
      <dgm:prSet/>
      <dgm:spPr/>
      <dgm:t>
        <a:bodyPr/>
        <a:lstStyle/>
        <a:p>
          <a:endParaRPr lang="en-CA"/>
        </a:p>
      </dgm:t>
    </dgm:pt>
    <dgm:pt modelId="{6A4BE745-F44B-4953-B3D3-88D0D26AAF60}" type="sibTrans" cxnId="{1B15DFD2-B202-4DC6-89BB-CB2CAE22DFCF}">
      <dgm:prSet/>
      <dgm:spPr/>
      <dgm:t>
        <a:bodyPr/>
        <a:lstStyle/>
        <a:p>
          <a:endParaRPr lang="en-CA"/>
        </a:p>
      </dgm:t>
    </dgm:pt>
    <dgm:pt modelId="{D2BE96C8-343E-4D70-AA27-06C420EB1ED4}">
      <dgm:prSet phldrT="[Text]" custT="1"/>
      <dgm:spPr/>
      <dgm:t>
        <a:bodyPr/>
        <a:lstStyle/>
        <a:p>
          <a:pPr algn="ctr"/>
          <a:r>
            <a:rPr lang="sr-Cyrl-RS" sz="1800" dirty="0" smtClean="0"/>
            <a:t>ЦИЉ</a:t>
          </a:r>
          <a:endParaRPr lang="en-CA" sz="1800" dirty="0"/>
        </a:p>
      </dgm:t>
    </dgm:pt>
    <dgm:pt modelId="{27AE4C0E-7FCC-455F-89AF-CBF698BC4193}" type="sibTrans" cxnId="{8A71E6E9-3341-4FA6-B27A-0062B7F8D0C3}">
      <dgm:prSet/>
      <dgm:spPr/>
      <dgm:t>
        <a:bodyPr/>
        <a:lstStyle/>
        <a:p>
          <a:endParaRPr lang="en-CA"/>
        </a:p>
      </dgm:t>
    </dgm:pt>
    <dgm:pt modelId="{A236740F-D53F-4BFB-97A2-1E54F885E59A}" type="parTrans" cxnId="{8A71E6E9-3341-4FA6-B27A-0062B7F8D0C3}">
      <dgm:prSet/>
      <dgm:spPr/>
      <dgm:t>
        <a:bodyPr/>
        <a:lstStyle/>
        <a:p>
          <a:endParaRPr lang="en-CA"/>
        </a:p>
      </dgm:t>
    </dgm:pt>
    <dgm:pt modelId="{BF31EB02-A938-4410-BC3C-9E67E5CB0EC8}" type="pres">
      <dgm:prSet presAssocID="{20F192AD-17AC-42AA-9221-A8CB782704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CA"/>
        </a:p>
      </dgm:t>
    </dgm:pt>
    <dgm:pt modelId="{D35E6DBC-7578-40EF-BFF1-AC7588620ADE}" type="pres">
      <dgm:prSet presAssocID="{D2BE96C8-343E-4D70-AA27-06C420EB1ED4}" presName="parentText" presStyleLbl="node1" presStyleIdx="0" presStyleCnt="3" custLinFactNeighborX="2868" custLinFactNeighborY="-35799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FE2DD7E-63B3-454B-8C54-DB663EB33EF3}" type="pres">
      <dgm:prSet presAssocID="{D2BE96C8-343E-4D70-AA27-06C420EB1ED4}" presName="childText" presStyleLbl="revTx" presStyleIdx="0" presStyleCnt="1" custFlipVert="1" custScaleY="26698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097CD839-4BD7-46DD-ABD9-6705B71EBB3A}" type="pres">
      <dgm:prSet presAssocID="{64320FA6-401C-4A76-AD83-9DA777E5CBB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90EAAD4-8EA6-468D-87A9-0038FA148946}" type="pres">
      <dgm:prSet presAssocID="{F7857E58-5961-4E97-916E-9D6CBF24FA49}" presName="spacer" presStyleCnt="0"/>
      <dgm:spPr/>
    </dgm:pt>
    <dgm:pt modelId="{6248B859-7D60-40A4-9822-12CFFC7EFDF0}" type="pres">
      <dgm:prSet presAssocID="{9EB9D076-B076-4F71-844A-AF08F023EA0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2F02EBEC-2B95-421F-BACF-01F2277C53F0}" type="presOf" srcId="{20F192AD-17AC-42AA-9221-A8CB78270442}" destId="{BF31EB02-A938-4410-BC3C-9E67E5CB0EC8}" srcOrd="0" destOrd="0" presId="urn:microsoft.com/office/officeart/2005/8/layout/vList2"/>
    <dgm:cxn modelId="{CC4CA720-5622-435B-B8FE-64DC352684DB}" type="presOf" srcId="{FEF55AA5-A394-4035-958D-D973F5C92719}" destId="{5FE2DD7E-63B3-454B-8C54-DB663EB33EF3}" srcOrd="0" destOrd="0" presId="urn:microsoft.com/office/officeart/2005/8/layout/vList2"/>
    <dgm:cxn modelId="{0E53D586-E560-484C-B32C-00BBAF29141D}" srcId="{20F192AD-17AC-42AA-9221-A8CB78270442}" destId="{64320FA6-401C-4A76-AD83-9DA777E5CBB1}" srcOrd="1" destOrd="0" parTransId="{E7C42288-018B-4936-AECD-87251AB6C92D}" sibTransId="{F7857E58-5961-4E97-916E-9D6CBF24FA49}"/>
    <dgm:cxn modelId="{B1ADDA91-6881-44EE-80A8-0155A86CEABD}" type="presOf" srcId="{9EB9D076-B076-4F71-844A-AF08F023EA07}" destId="{6248B859-7D60-40A4-9822-12CFFC7EFDF0}" srcOrd="0" destOrd="0" presId="urn:microsoft.com/office/officeart/2005/8/layout/vList2"/>
    <dgm:cxn modelId="{1B15DFD2-B202-4DC6-89BB-CB2CAE22DFCF}" srcId="{20F192AD-17AC-42AA-9221-A8CB78270442}" destId="{9EB9D076-B076-4F71-844A-AF08F023EA07}" srcOrd="2" destOrd="0" parTransId="{192409B3-56B5-4DBE-BFEF-3823E9FA7BC0}" sibTransId="{6A4BE745-F44B-4953-B3D3-88D0D26AAF60}"/>
    <dgm:cxn modelId="{8A71E6E9-3341-4FA6-B27A-0062B7F8D0C3}" srcId="{20F192AD-17AC-42AA-9221-A8CB78270442}" destId="{D2BE96C8-343E-4D70-AA27-06C420EB1ED4}" srcOrd="0" destOrd="0" parTransId="{A236740F-D53F-4BFB-97A2-1E54F885E59A}" sibTransId="{27AE4C0E-7FCC-455F-89AF-CBF698BC4193}"/>
    <dgm:cxn modelId="{F0585B3D-6473-4993-9518-579FB950DC11}" srcId="{D2BE96C8-343E-4D70-AA27-06C420EB1ED4}" destId="{FEF55AA5-A394-4035-958D-D973F5C92719}" srcOrd="0" destOrd="0" parTransId="{A5FC0B86-4EE9-4FEA-8E58-6A34D4B5A8B5}" sibTransId="{F61032C8-E9D6-4939-A175-CFAC0D38F69C}"/>
    <dgm:cxn modelId="{FB074AE3-2618-425E-9429-7BA62CAD22F8}" type="presOf" srcId="{D2BE96C8-343E-4D70-AA27-06C420EB1ED4}" destId="{D35E6DBC-7578-40EF-BFF1-AC7588620ADE}" srcOrd="0" destOrd="0" presId="urn:microsoft.com/office/officeart/2005/8/layout/vList2"/>
    <dgm:cxn modelId="{82429679-3BB3-4EFA-A2CB-C51E5CD3C687}" type="presOf" srcId="{64320FA6-401C-4A76-AD83-9DA777E5CBB1}" destId="{097CD839-4BD7-46DD-ABD9-6705B71EBB3A}" srcOrd="0" destOrd="0" presId="urn:microsoft.com/office/officeart/2005/8/layout/vList2"/>
    <dgm:cxn modelId="{4DCEB7E3-4292-4874-8271-4B7FCBBD7089}" type="presParOf" srcId="{BF31EB02-A938-4410-BC3C-9E67E5CB0EC8}" destId="{D35E6DBC-7578-40EF-BFF1-AC7588620ADE}" srcOrd="0" destOrd="0" presId="urn:microsoft.com/office/officeart/2005/8/layout/vList2"/>
    <dgm:cxn modelId="{03A6B6FA-B8B2-4E60-ADD8-8E43C799A65A}" type="presParOf" srcId="{BF31EB02-A938-4410-BC3C-9E67E5CB0EC8}" destId="{5FE2DD7E-63B3-454B-8C54-DB663EB33EF3}" srcOrd="1" destOrd="0" presId="urn:microsoft.com/office/officeart/2005/8/layout/vList2"/>
    <dgm:cxn modelId="{FC480A77-C7A5-48F3-B11C-1477E9D1052C}" type="presParOf" srcId="{BF31EB02-A938-4410-BC3C-9E67E5CB0EC8}" destId="{097CD839-4BD7-46DD-ABD9-6705B71EBB3A}" srcOrd="2" destOrd="0" presId="urn:microsoft.com/office/officeart/2005/8/layout/vList2"/>
    <dgm:cxn modelId="{8740F1C2-0888-4728-B955-B99B736E790C}" type="presParOf" srcId="{BF31EB02-A938-4410-BC3C-9E67E5CB0EC8}" destId="{390EAAD4-8EA6-468D-87A9-0038FA148946}" srcOrd="3" destOrd="0" presId="urn:microsoft.com/office/officeart/2005/8/layout/vList2"/>
    <dgm:cxn modelId="{5319EF69-D625-439C-A2A6-11F6A31E1DAF}" type="presParOf" srcId="{BF31EB02-A938-4410-BC3C-9E67E5CB0EC8}" destId="{6248B859-7D60-40A4-9822-12CFFC7EFDF0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D556CE-3D18-4AD6-A965-746F3027289C}" type="doc">
      <dgm:prSet loTypeId="urn:microsoft.com/office/officeart/2008/layout/VerticalCurvedList" loCatId="list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CA"/>
        </a:p>
      </dgm:t>
    </dgm:pt>
    <dgm:pt modelId="{C7DEB2C7-1A4C-4B8D-92D7-78E671F5484A}">
      <dgm:prSet phldrT="[Text]" custT="1"/>
      <dgm:spPr/>
      <dgm:t>
        <a:bodyPr/>
        <a:lstStyle/>
        <a:p>
          <a:r>
            <a:rPr lang="sr-Cyrl-RS" sz="1800" dirty="0" smtClean="0"/>
            <a:t>Потенцијал за осипање наставника у друге професије</a:t>
          </a:r>
          <a:endParaRPr lang="en-CA" sz="1800" dirty="0"/>
        </a:p>
      </dgm:t>
    </dgm:pt>
    <dgm:pt modelId="{33EDA967-2FDC-4413-A862-2C3F9AF150BC}" type="parTrans" cxnId="{500D06D3-D57C-4C83-9DB7-70BF6A899164}">
      <dgm:prSet/>
      <dgm:spPr/>
      <dgm:t>
        <a:bodyPr/>
        <a:lstStyle/>
        <a:p>
          <a:endParaRPr lang="en-CA"/>
        </a:p>
      </dgm:t>
    </dgm:pt>
    <dgm:pt modelId="{4FE9F0A1-02A8-47E7-B4CE-298872650CF3}" type="sibTrans" cxnId="{500D06D3-D57C-4C83-9DB7-70BF6A899164}">
      <dgm:prSet/>
      <dgm:spPr/>
      <dgm:t>
        <a:bodyPr/>
        <a:lstStyle/>
        <a:p>
          <a:endParaRPr lang="en-CA"/>
        </a:p>
      </dgm:t>
    </dgm:pt>
    <dgm:pt modelId="{E3D45594-A9BF-4D6E-8521-A2F8F0695ED3}">
      <dgm:prSet custT="1"/>
      <dgm:spPr/>
      <dgm:t>
        <a:bodyPr/>
        <a:lstStyle/>
        <a:p>
          <a:r>
            <a:rPr lang="sr-Cyrl-RS" sz="1800" dirty="0" smtClean="0"/>
            <a:t>Пројекције одласка наставника у пензију</a:t>
          </a:r>
          <a:endParaRPr lang="en-CA" sz="1800" dirty="0"/>
        </a:p>
      </dgm:t>
    </dgm:pt>
    <dgm:pt modelId="{C6DCB671-A400-4545-9F98-ACC9FDECF6B3}" type="parTrans" cxnId="{680FEE24-A5FD-4C62-B073-8AD766D85034}">
      <dgm:prSet/>
      <dgm:spPr/>
      <dgm:t>
        <a:bodyPr/>
        <a:lstStyle/>
        <a:p>
          <a:endParaRPr lang="en-CA"/>
        </a:p>
      </dgm:t>
    </dgm:pt>
    <dgm:pt modelId="{55743709-7216-47A7-AD6D-ED45554DE4D6}" type="sibTrans" cxnId="{680FEE24-A5FD-4C62-B073-8AD766D85034}">
      <dgm:prSet/>
      <dgm:spPr/>
      <dgm:t>
        <a:bodyPr/>
        <a:lstStyle/>
        <a:p>
          <a:endParaRPr lang="en-CA"/>
        </a:p>
      </dgm:t>
    </dgm:pt>
    <dgm:pt modelId="{F47E0B1A-CAC8-4435-8FCC-35C4F5DB6118}">
      <dgm:prSet custT="1"/>
      <dgm:spPr/>
      <dgm:t>
        <a:bodyPr/>
        <a:lstStyle/>
        <a:p>
          <a:r>
            <a:rPr lang="sr-Cyrl-RS" sz="1800" dirty="0" smtClean="0"/>
            <a:t>Приказ демографске структуре наставничке популације</a:t>
          </a:r>
          <a:endParaRPr lang="en-CA" sz="1800" dirty="0"/>
        </a:p>
      </dgm:t>
    </dgm:pt>
    <dgm:pt modelId="{30F81511-436D-48AA-8ECB-E424197DDAA7}" type="parTrans" cxnId="{DDF7D7C5-45BE-4122-94CA-A936BF2CEE78}">
      <dgm:prSet/>
      <dgm:spPr/>
      <dgm:t>
        <a:bodyPr/>
        <a:lstStyle/>
        <a:p>
          <a:endParaRPr lang="en-CA"/>
        </a:p>
      </dgm:t>
    </dgm:pt>
    <dgm:pt modelId="{922656C0-BAF4-431E-91D2-0B0A970B28EC}" type="sibTrans" cxnId="{DDF7D7C5-45BE-4122-94CA-A936BF2CEE78}">
      <dgm:prSet/>
      <dgm:spPr/>
      <dgm:t>
        <a:bodyPr/>
        <a:lstStyle/>
        <a:p>
          <a:endParaRPr lang="en-CA"/>
        </a:p>
      </dgm:t>
    </dgm:pt>
    <dgm:pt modelId="{6E115EEF-87D2-458B-9068-67800F367E73}">
      <dgm:prSet custT="1"/>
      <dgm:spPr/>
      <dgm:t>
        <a:bodyPr/>
        <a:lstStyle/>
        <a:p>
          <a:r>
            <a:rPr lang="sr-Cyrl-RS" sz="1800" dirty="0" smtClean="0"/>
            <a:t>Анализа структуре незапослених наставника</a:t>
          </a:r>
          <a:endParaRPr lang="en-CA" sz="1800" dirty="0"/>
        </a:p>
      </dgm:t>
    </dgm:pt>
    <dgm:pt modelId="{769D77D5-9A82-4D08-B382-1EF5B4A92796}" type="parTrans" cxnId="{8F505437-BE6C-432F-847A-9C641C5D2DC3}">
      <dgm:prSet/>
      <dgm:spPr/>
      <dgm:t>
        <a:bodyPr/>
        <a:lstStyle/>
        <a:p>
          <a:endParaRPr lang="en-CA"/>
        </a:p>
      </dgm:t>
    </dgm:pt>
    <dgm:pt modelId="{E3D534FE-07B0-4875-99AD-0FE83D8BF097}" type="sibTrans" cxnId="{8F505437-BE6C-432F-847A-9C641C5D2DC3}">
      <dgm:prSet/>
      <dgm:spPr/>
      <dgm:t>
        <a:bodyPr/>
        <a:lstStyle/>
        <a:p>
          <a:endParaRPr lang="en-CA"/>
        </a:p>
      </dgm:t>
    </dgm:pt>
    <dgm:pt modelId="{2F68BC39-0F45-4572-B89D-949F0C1C9990}">
      <dgm:prSet custT="1"/>
      <dgm:spPr/>
      <dgm:t>
        <a:bodyPr/>
        <a:lstStyle/>
        <a:p>
          <a:r>
            <a:rPr lang="sr-Cyrl-RS" sz="1800" dirty="0" smtClean="0"/>
            <a:t>Ефекти мере забране запошљавања у јавном сектору</a:t>
          </a:r>
          <a:endParaRPr lang="en-CA" sz="1800" dirty="0"/>
        </a:p>
      </dgm:t>
    </dgm:pt>
    <dgm:pt modelId="{B58A6F16-FE76-46D2-8C22-71DFC58D25C8}" type="parTrans" cxnId="{82C72E0A-4367-474F-9E89-31363EBCE151}">
      <dgm:prSet/>
      <dgm:spPr/>
      <dgm:t>
        <a:bodyPr/>
        <a:lstStyle/>
        <a:p>
          <a:endParaRPr lang="en-CA"/>
        </a:p>
      </dgm:t>
    </dgm:pt>
    <dgm:pt modelId="{5B48E932-E231-48F3-85F8-83F0FB348255}" type="sibTrans" cxnId="{82C72E0A-4367-474F-9E89-31363EBCE151}">
      <dgm:prSet/>
      <dgm:spPr/>
      <dgm:t>
        <a:bodyPr/>
        <a:lstStyle/>
        <a:p>
          <a:endParaRPr lang="en-CA"/>
        </a:p>
      </dgm:t>
    </dgm:pt>
    <dgm:pt modelId="{FADFBE58-C250-4C88-A868-19D68F9CAB4F}" type="pres">
      <dgm:prSet presAssocID="{CFD556CE-3D18-4AD6-A965-746F3027289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CA"/>
        </a:p>
      </dgm:t>
    </dgm:pt>
    <dgm:pt modelId="{247F5003-8A66-4EAF-9E06-0484D1F3D384}" type="pres">
      <dgm:prSet presAssocID="{CFD556CE-3D18-4AD6-A965-746F3027289C}" presName="Name1" presStyleCnt="0"/>
      <dgm:spPr/>
    </dgm:pt>
    <dgm:pt modelId="{2422CDF4-69C8-4F16-B6AD-5294383E3966}" type="pres">
      <dgm:prSet presAssocID="{CFD556CE-3D18-4AD6-A965-746F3027289C}" presName="cycle" presStyleCnt="0"/>
      <dgm:spPr/>
    </dgm:pt>
    <dgm:pt modelId="{2E0021CD-F0D0-4A95-9924-A0D9404F1C74}" type="pres">
      <dgm:prSet presAssocID="{CFD556CE-3D18-4AD6-A965-746F3027289C}" presName="srcNode" presStyleLbl="node1" presStyleIdx="0" presStyleCnt="5"/>
      <dgm:spPr/>
    </dgm:pt>
    <dgm:pt modelId="{7C5B2B0C-41A3-4512-965E-869E4226D0ED}" type="pres">
      <dgm:prSet presAssocID="{CFD556CE-3D18-4AD6-A965-746F3027289C}" presName="conn" presStyleLbl="parChTrans1D2" presStyleIdx="0" presStyleCnt="1"/>
      <dgm:spPr/>
      <dgm:t>
        <a:bodyPr/>
        <a:lstStyle/>
        <a:p>
          <a:endParaRPr lang="en-CA"/>
        </a:p>
      </dgm:t>
    </dgm:pt>
    <dgm:pt modelId="{FA34BC66-9037-4E35-9F06-60AC728F955C}" type="pres">
      <dgm:prSet presAssocID="{CFD556CE-3D18-4AD6-A965-746F3027289C}" presName="extraNode" presStyleLbl="node1" presStyleIdx="0" presStyleCnt="5"/>
      <dgm:spPr/>
    </dgm:pt>
    <dgm:pt modelId="{16FA9600-C48F-4B18-A456-C6CB690130D9}" type="pres">
      <dgm:prSet presAssocID="{CFD556CE-3D18-4AD6-A965-746F3027289C}" presName="dstNode" presStyleLbl="node1" presStyleIdx="0" presStyleCnt="5"/>
      <dgm:spPr/>
    </dgm:pt>
    <dgm:pt modelId="{E27DCE58-BC28-4EAD-A26F-E4C28D1C4FE2}" type="pres">
      <dgm:prSet presAssocID="{F47E0B1A-CAC8-4435-8FCC-35C4F5DB6118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8FE7086-87DF-40FB-A0A6-46AEE3944F85}" type="pres">
      <dgm:prSet presAssocID="{F47E0B1A-CAC8-4435-8FCC-35C4F5DB6118}" presName="accent_1" presStyleCnt="0"/>
      <dgm:spPr/>
    </dgm:pt>
    <dgm:pt modelId="{42D5EB21-F02B-41CE-B03A-50D71C5B05ED}" type="pres">
      <dgm:prSet presAssocID="{F47E0B1A-CAC8-4435-8FCC-35C4F5DB6118}" presName="accentRepeatNode" presStyleLbl="solidFgAcc1" presStyleIdx="0" presStyleCnt="5"/>
      <dgm:spPr/>
    </dgm:pt>
    <dgm:pt modelId="{468D8A5F-E194-4F07-A36F-6F396C9744E2}" type="pres">
      <dgm:prSet presAssocID="{E3D45594-A9BF-4D6E-8521-A2F8F0695ED3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39B9604-C11C-4F00-A5A8-1112660747B2}" type="pres">
      <dgm:prSet presAssocID="{E3D45594-A9BF-4D6E-8521-A2F8F0695ED3}" presName="accent_2" presStyleCnt="0"/>
      <dgm:spPr/>
    </dgm:pt>
    <dgm:pt modelId="{887CE4C7-755B-4790-8856-54CCF217FF03}" type="pres">
      <dgm:prSet presAssocID="{E3D45594-A9BF-4D6E-8521-A2F8F0695ED3}" presName="accentRepeatNode" presStyleLbl="solidFgAcc1" presStyleIdx="1" presStyleCnt="5"/>
      <dgm:spPr/>
    </dgm:pt>
    <dgm:pt modelId="{4A12535E-9C20-4BEF-A70D-C3FBB16FB96F}" type="pres">
      <dgm:prSet presAssocID="{C7DEB2C7-1A4C-4B8D-92D7-78E671F5484A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E9C51F7-E2AB-4433-9C5D-AFD40F028168}" type="pres">
      <dgm:prSet presAssocID="{C7DEB2C7-1A4C-4B8D-92D7-78E671F5484A}" presName="accent_3" presStyleCnt="0"/>
      <dgm:spPr/>
    </dgm:pt>
    <dgm:pt modelId="{53AB822C-A321-44E8-B2E0-C08BD011BC6E}" type="pres">
      <dgm:prSet presAssocID="{C7DEB2C7-1A4C-4B8D-92D7-78E671F5484A}" presName="accentRepeatNode" presStyleLbl="solidFgAcc1" presStyleIdx="2" presStyleCnt="5"/>
      <dgm:spPr/>
    </dgm:pt>
    <dgm:pt modelId="{78422B0F-C2C7-4590-BE43-87EA6BCAE2CF}" type="pres">
      <dgm:prSet presAssocID="{6E115EEF-87D2-458B-9068-67800F367E73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90E21F26-A43E-48A1-A0E4-237ED01A3533}" type="pres">
      <dgm:prSet presAssocID="{6E115EEF-87D2-458B-9068-67800F367E73}" presName="accent_4" presStyleCnt="0"/>
      <dgm:spPr/>
    </dgm:pt>
    <dgm:pt modelId="{AE037A2A-CB16-4DC1-A9FD-3AC8285917A1}" type="pres">
      <dgm:prSet presAssocID="{6E115EEF-87D2-458B-9068-67800F367E73}" presName="accentRepeatNode" presStyleLbl="solidFgAcc1" presStyleIdx="3" presStyleCnt="5"/>
      <dgm:spPr/>
    </dgm:pt>
    <dgm:pt modelId="{0A4FBC0F-DD6B-4A24-BBF2-32396F9F2877}" type="pres">
      <dgm:prSet presAssocID="{2F68BC39-0F45-4572-B89D-949F0C1C9990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A4E0AED-E4AE-4FD8-AD7C-430C65CD9EB8}" type="pres">
      <dgm:prSet presAssocID="{2F68BC39-0F45-4572-B89D-949F0C1C9990}" presName="accent_5" presStyleCnt="0"/>
      <dgm:spPr/>
    </dgm:pt>
    <dgm:pt modelId="{772277DF-8CB4-4C14-B6B4-433EADE3FB20}" type="pres">
      <dgm:prSet presAssocID="{2F68BC39-0F45-4572-B89D-949F0C1C9990}" presName="accentRepeatNode" presStyleLbl="solidFgAcc1" presStyleIdx="4" presStyleCnt="5"/>
      <dgm:spPr/>
    </dgm:pt>
  </dgm:ptLst>
  <dgm:cxnLst>
    <dgm:cxn modelId="{F459C60E-045F-4BF0-9F17-30F06CD840A8}" type="presOf" srcId="{2F68BC39-0F45-4572-B89D-949F0C1C9990}" destId="{0A4FBC0F-DD6B-4A24-BBF2-32396F9F2877}" srcOrd="0" destOrd="0" presId="urn:microsoft.com/office/officeart/2008/layout/VerticalCurvedList"/>
    <dgm:cxn modelId="{ED18616B-2E7C-4724-9841-9B5E299D4C46}" type="presOf" srcId="{CFD556CE-3D18-4AD6-A965-746F3027289C}" destId="{FADFBE58-C250-4C88-A868-19D68F9CAB4F}" srcOrd="0" destOrd="0" presId="urn:microsoft.com/office/officeart/2008/layout/VerticalCurvedList"/>
    <dgm:cxn modelId="{8F505437-BE6C-432F-847A-9C641C5D2DC3}" srcId="{CFD556CE-3D18-4AD6-A965-746F3027289C}" destId="{6E115EEF-87D2-458B-9068-67800F367E73}" srcOrd="3" destOrd="0" parTransId="{769D77D5-9A82-4D08-B382-1EF5B4A92796}" sibTransId="{E3D534FE-07B0-4875-99AD-0FE83D8BF097}"/>
    <dgm:cxn modelId="{D3D1AFE6-E895-41E5-A317-20292C895E37}" type="presOf" srcId="{C7DEB2C7-1A4C-4B8D-92D7-78E671F5484A}" destId="{4A12535E-9C20-4BEF-A70D-C3FBB16FB96F}" srcOrd="0" destOrd="0" presId="urn:microsoft.com/office/officeart/2008/layout/VerticalCurvedList"/>
    <dgm:cxn modelId="{82C72E0A-4367-474F-9E89-31363EBCE151}" srcId="{CFD556CE-3D18-4AD6-A965-746F3027289C}" destId="{2F68BC39-0F45-4572-B89D-949F0C1C9990}" srcOrd="4" destOrd="0" parTransId="{B58A6F16-FE76-46D2-8C22-71DFC58D25C8}" sibTransId="{5B48E932-E231-48F3-85F8-83F0FB348255}"/>
    <dgm:cxn modelId="{DDF7D7C5-45BE-4122-94CA-A936BF2CEE78}" srcId="{CFD556CE-3D18-4AD6-A965-746F3027289C}" destId="{F47E0B1A-CAC8-4435-8FCC-35C4F5DB6118}" srcOrd="0" destOrd="0" parTransId="{30F81511-436D-48AA-8ECB-E424197DDAA7}" sibTransId="{922656C0-BAF4-431E-91D2-0B0A970B28EC}"/>
    <dgm:cxn modelId="{3DFBA2D6-F225-4DD0-B71B-F92489D7AE84}" type="presOf" srcId="{E3D45594-A9BF-4D6E-8521-A2F8F0695ED3}" destId="{468D8A5F-E194-4F07-A36F-6F396C9744E2}" srcOrd="0" destOrd="0" presId="urn:microsoft.com/office/officeart/2008/layout/VerticalCurvedList"/>
    <dgm:cxn modelId="{5FE646AB-E964-4C52-BBE0-15A5AFC1A19E}" type="presOf" srcId="{922656C0-BAF4-431E-91D2-0B0A970B28EC}" destId="{7C5B2B0C-41A3-4512-965E-869E4226D0ED}" srcOrd="0" destOrd="0" presId="urn:microsoft.com/office/officeart/2008/layout/VerticalCurvedList"/>
    <dgm:cxn modelId="{1B0001C5-7F40-4EA6-B838-675DA003A820}" type="presOf" srcId="{6E115EEF-87D2-458B-9068-67800F367E73}" destId="{78422B0F-C2C7-4590-BE43-87EA6BCAE2CF}" srcOrd="0" destOrd="0" presId="urn:microsoft.com/office/officeart/2008/layout/VerticalCurvedList"/>
    <dgm:cxn modelId="{BBB86BBC-62E2-49F9-8B8D-74632E1678C8}" type="presOf" srcId="{F47E0B1A-CAC8-4435-8FCC-35C4F5DB6118}" destId="{E27DCE58-BC28-4EAD-A26F-E4C28D1C4FE2}" srcOrd="0" destOrd="0" presId="urn:microsoft.com/office/officeart/2008/layout/VerticalCurvedList"/>
    <dgm:cxn modelId="{680FEE24-A5FD-4C62-B073-8AD766D85034}" srcId="{CFD556CE-3D18-4AD6-A965-746F3027289C}" destId="{E3D45594-A9BF-4D6E-8521-A2F8F0695ED3}" srcOrd="1" destOrd="0" parTransId="{C6DCB671-A400-4545-9F98-ACC9FDECF6B3}" sibTransId="{55743709-7216-47A7-AD6D-ED45554DE4D6}"/>
    <dgm:cxn modelId="{500D06D3-D57C-4C83-9DB7-70BF6A899164}" srcId="{CFD556CE-3D18-4AD6-A965-746F3027289C}" destId="{C7DEB2C7-1A4C-4B8D-92D7-78E671F5484A}" srcOrd="2" destOrd="0" parTransId="{33EDA967-2FDC-4413-A862-2C3F9AF150BC}" sibTransId="{4FE9F0A1-02A8-47E7-B4CE-298872650CF3}"/>
    <dgm:cxn modelId="{38772442-3AC7-45E3-947F-F05ADFA90A35}" type="presParOf" srcId="{FADFBE58-C250-4C88-A868-19D68F9CAB4F}" destId="{247F5003-8A66-4EAF-9E06-0484D1F3D384}" srcOrd="0" destOrd="0" presId="urn:microsoft.com/office/officeart/2008/layout/VerticalCurvedList"/>
    <dgm:cxn modelId="{5C83CD1B-5AD0-4493-BCB8-B8E80B1B3F70}" type="presParOf" srcId="{247F5003-8A66-4EAF-9E06-0484D1F3D384}" destId="{2422CDF4-69C8-4F16-B6AD-5294383E3966}" srcOrd="0" destOrd="0" presId="urn:microsoft.com/office/officeart/2008/layout/VerticalCurvedList"/>
    <dgm:cxn modelId="{8DE04CF5-347C-4227-B33A-B5E6498AA46F}" type="presParOf" srcId="{2422CDF4-69C8-4F16-B6AD-5294383E3966}" destId="{2E0021CD-F0D0-4A95-9924-A0D9404F1C74}" srcOrd="0" destOrd="0" presId="urn:microsoft.com/office/officeart/2008/layout/VerticalCurvedList"/>
    <dgm:cxn modelId="{46595823-7429-4EAC-8B98-F9C04B595996}" type="presParOf" srcId="{2422CDF4-69C8-4F16-B6AD-5294383E3966}" destId="{7C5B2B0C-41A3-4512-965E-869E4226D0ED}" srcOrd="1" destOrd="0" presId="urn:microsoft.com/office/officeart/2008/layout/VerticalCurvedList"/>
    <dgm:cxn modelId="{255C76F4-6C8D-44ED-BCB7-9E4631C5A8E3}" type="presParOf" srcId="{2422CDF4-69C8-4F16-B6AD-5294383E3966}" destId="{FA34BC66-9037-4E35-9F06-60AC728F955C}" srcOrd="2" destOrd="0" presId="urn:microsoft.com/office/officeart/2008/layout/VerticalCurvedList"/>
    <dgm:cxn modelId="{205E91D3-DA65-4DDB-9BF2-F30E71F36224}" type="presParOf" srcId="{2422CDF4-69C8-4F16-B6AD-5294383E3966}" destId="{16FA9600-C48F-4B18-A456-C6CB690130D9}" srcOrd="3" destOrd="0" presId="urn:microsoft.com/office/officeart/2008/layout/VerticalCurvedList"/>
    <dgm:cxn modelId="{79EE652D-61B8-4AA4-882F-6D70B6FDBF8B}" type="presParOf" srcId="{247F5003-8A66-4EAF-9E06-0484D1F3D384}" destId="{E27DCE58-BC28-4EAD-A26F-E4C28D1C4FE2}" srcOrd="1" destOrd="0" presId="urn:microsoft.com/office/officeart/2008/layout/VerticalCurvedList"/>
    <dgm:cxn modelId="{C1F786A7-619D-4218-B59C-B84B237DEAF7}" type="presParOf" srcId="{247F5003-8A66-4EAF-9E06-0484D1F3D384}" destId="{78FE7086-87DF-40FB-A0A6-46AEE3944F85}" srcOrd="2" destOrd="0" presId="urn:microsoft.com/office/officeart/2008/layout/VerticalCurvedList"/>
    <dgm:cxn modelId="{084CB595-ED14-4D3B-86BB-A601B2880DD0}" type="presParOf" srcId="{78FE7086-87DF-40FB-A0A6-46AEE3944F85}" destId="{42D5EB21-F02B-41CE-B03A-50D71C5B05ED}" srcOrd="0" destOrd="0" presId="urn:microsoft.com/office/officeart/2008/layout/VerticalCurvedList"/>
    <dgm:cxn modelId="{B1FE701C-C645-476D-9BDC-D55BFF1236DB}" type="presParOf" srcId="{247F5003-8A66-4EAF-9E06-0484D1F3D384}" destId="{468D8A5F-E194-4F07-A36F-6F396C9744E2}" srcOrd="3" destOrd="0" presId="urn:microsoft.com/office/officeart/2008/layout/VerticalCurvedList"/>
    <dgm:cxn modelId="{13949C76-46F0-4A4E-89B2-B4BFAA95CD6E}" type="presParOf" srcId="{247F5003-8A66-4EAF-9E06-0484D1F3D384}" destId="{739B9604-C11C-4F00-A5A8-1112660747B2}" srcOrd="4" destOrd="0" presId="urn:microsoft.com/office/officeart/2008/layout/VerticalCurvedList"/>
    <dgm:cxn modelId="{04236D48-E3A0-41C4-9FA8-32679C5945A3}" type="presParOf" srcId="{739B9604-C11C-4F00-A5A8-1112660747B2}" destId="{887CE4C7-755B-4790-8856-54CCF217FF03}" srcOrd="0" destOrd="0" presId="urn:microsoft.com/office/officeart/2008/layout/VerticalCurvedList"/>
    <dgm:cxn modelId="{CCF76222-C22B-4D37-BB44-8629A7D688B9}" type="presParOf" srcId="{247F5003-8A66-4EAF-9E06-0484D1F3D384}" destId="{4A12535E-9C20-4BEF-A70D-C3FBB16FB96F}" srcOrd="5" destOrd="0" presId="urn:microsoft.com/office/officeart/2008/layout/VerticalCurvedList"/>
    <dgm:cxn modelId="{CCD46D97-A60A-40CC-B14D-831B533AD182}" type="presParOf" srcId="{247F5003-8A66-4EAF-9E06-0484D1F3D384}" destId="{AE9C51F7-E2AB-4433-9C5D-AFD40F028168}" srcOrd="6" destOrd="0" presId="urn:microsoft.com/office/officeart/2008/layout/VerticalCurvedList"/>
    <dgm:cxn modelId="{A8F05CCA-AE30-4EF6-BD4D-FC50074AF960}" type="presParOf" srcId="{AE9C51F7-E2AB-4433-9C5D-AFD40F028168}" destId="{53AB822C-A321-44E8-B2E0-C08BD011BC6E}" srcOrd="0" destOrd="0" presId="urn:microsoft.com/office/officeart/2008/layout/VerticalCurvedList"/>
    <dgm:cxn modelId="{0889C321-5635-4ACE-9160-1D0C4E9F59A3}" type="presParOf" srcId="{247F5003-8A66-4EAF-9E06-0484D1F3D384}" destId="{78422B0F-C2C7-4590-BE43-87EA6BCAE2CF}" srcOrd="7" destOrd="0" presId="urn:microsoft.com/office/officeart/2008/layout/VerticalCurvedList"/>
    <dgm:cxn modelId="{ABCD05AF-C9E6-40C4-A283-151573058D9D}" type="presParOf" srcId="{247F5003-8A66-4EAF-9E06-0484D1F3D384}" destId="{90E21F26-A43E-48A1-A0E4-237ED01A3533}" srcOrd="8" destOrd="0" presId="urn:microsoft.com/office/officeart/2008/layout/VerticalCurvedList"/>
    <dgm:cxn modelId="{7772B6BB-7927-4B5E-B14E-06C95E663843}" type="presParOf" srcId="{90E21F26-A43E-48A1-A0E4-237ED01A3533}" destId="{AE037A2A-CB16-4DC1-A9FD-3AC8285917A1}" srcOrd="0" destOrd="0" presId="urn:microsoft.com/office/officeart/2008/layout/VerticalCurvedList"/>
    <dgm:cxn modelId="{97BE9B34-EFFB-4AF2-808C-FC5D6AC6CA89}" type="presParOf" srcId="{247F5003-8A66-4EAF-9E06-0484D1F3D384}" destId="{0A4FBC0F-DD6B-4A24-BBF2-32396F9F2877}" srcOrd="9" destOrd="0" presId="urn:microsoft.com/office/officeart/2008/layout/VerticalCurvedList"/>
    <dgm:cxn modelId="{30971E1A-E523-4AD8-8E72-724B544AD81E}" type="presParOf" srcId="{247F5003-8A66-4EAF-9E06-0484D1F3D384}" destId="{CA4E0AED-E4AE-4FD8-AD7C-430C65CD9EB8}" srcOrd="10" destOrd="0" presId="urn:microsoft.com/office/officeart/2008/layout/VerticalCurvedList"/>
    <dgm:cxn modelId="{178EFFDA-B962-4DA8-8F13-F5A223A9A18B}" type="presParOf" srcId="{CA4E0AED-E4AE-4FD8-AD7C-430C65CD9EB8}" destId="{772277DF-8CB4-4C14-B6B4-433EADE3FB2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B0BEAB-5C61-4805-A931-76D22A0DE224}" type="doc">
      <dgm:prSet loTypeId="urn:microsoft.com/office/officeart/2008/layout/AlternatingHexagons" loCatId="list" qsTypeId="urn:microsoft.com/office/officeart/2005/8/quickstyle/simple4" qsCatId="simple" csTypeId="urn:microsoft.com/office/officeart/2005/8/colors/accent3_4" csCatId="accent3" phldr="1"/>
      <dgm:spPr/>
      <dgm:t>
        <a:bodyPr/>
        <a:lstStyle/>
        <a:p>
          <a:endParaRPr lang="en-CA"/>
        </a:p>
      </dgm:t>
    </dgm:pt>
    <dgm:pt modelId="{14233163-2FAF-4C46-ABE5-934D0E8A26B2}">
      <dgm:prSet phldrT="[Text]" custT="1"/>
      <dgm:spPr/>
      <dgm:t>
        <a:bodyPr/>
        <a:lstStyle/>
        <a:p>
          <a:r>
            <a:rPr lang="sr-Cyrl-RS" sz="1400" dirty="0" smtClean="0"/>
            <a:t>Разредне наставе</a:t>
          </a:r>
          <a:endParaRPr lang="en-CA" sz="1400" dirty="0"/>
        </a:p>
      </dgm:t>
    </dgm:pt>
    <dgm:pt modelId="{B283FC37-FEF3-4AC5-B8A2-4FF8B54BE00A}" type="parTrans" cxnId="{97827C0D-3A42-4352-B997-41761B3FF917}">
      <dgm:prSet/>
      <dgm:spPr/>
      <dgm:t>
        <a:bodyPr/>
        <a:lstStyle/>
        <a:p>
          <a:endParaRPr lang="en-CA"/>
        </a:p>
      </dgm:t>
    </dgm:pt>
    <dgm:pt modelId="{C4DD90A1-F9E9-47A1-B317-8B1B86F8130F}" type="sibTrans" cxnId="{97827C0D-3A42-4352-B997-41761B3FF917}">
      <dgm:prSet custT="1"/>
      <dgm:spPr/>
      <dgm:t>
        <a:bodyPr/>
        <a:lstStyle/>
        <a:p>
          <a:r>
            <a:rPr lang="sr-Cyrl-RS" sz="1400" dirty="0" smtClean="0"/>
            <a:t>НАСТАВНИЦИ:</a:t>
          </a:r>
          <a:endParaRPr lang="en-CA" sz="1400" dirty="0"/>
        </a:p>
      </dgm:t>
    </dgm:pt>
    <dgm:pt modelId="{30F8811A-66C5-4C2F-8913-C6D6795C4944}">
      <dgm:prSet phldrT="[Text]" custT="1"/>
      <dgm:spPr/>
      <dgm:t>
        <a:bodyPr/>
        <a:lstStyle/>
        <a:p>
          <a:r>
            <a:rPr lang="sr-Cyrl-RS" sz="1400" dirty="0" smtClean="0"/>
            <a:t>Српског језика</a:t>
          </a:r>
          <a:endParaRPr lang="en-CA" sz="1400" dirty="0"/>
        </a:p>
      </dgm:t>
    </dgm:pt>
    <dgm:pt modelId="{BA794479-E2ED-4D72-80D4-CDB9E8DEC290}" type="parTrans" cxnId="{9CFBB11A-77CA-4347-A16F-EE24C3EFEE74}">
      <dgm:prSet/>
      <dgm:spPr/>
      <dgm:t>
        <a:bodyPr/>
        <a:lstStyle/>
        <a:p>
          <a:endParaRPr lang="en-CA"/>
        </a:p>
      </dgm:t>
    </dgm:pt>
    <dgm:pt modelId="{622B2C2E-DB3B-4F85-9E58-9E6323741C0E}" type="sibTrans" cxnId="{9CFBB11A-77CA-4347-A16F-EE24C3EFEE74}">
      <dgm:prSet custT="1"/>
      <dgm:spPr/>
      <dgm:t>
        <a:bodyPr/>
        <a:lstStyle/>
        <a:p>
          <a:r>
            <a:rPr lang="sr-Cyrl-RS" sz="1400" dirty="0" smtClean="0"/>
            <a:t>Математике</a:t>
          </a:r>
          <a:endParaRPr lang="en-CA" sz="1400" dirty="0"/>
        </a:p>
      </dgm:t>
    </dgm:pt>
    <dgm:pt modelId="{EA296144-D9B9-4951-BF96-5895D10AE15A}">
      <dgm:prSet phldrT="[Text]" custT="1"/>
      <dgm:spPr/>
      <dgm:t>
        <a:bodyPr/>
        <a:lstStyle/>
        <a:p>
          <a:r>
            <a:rPr lang="sr-Cyrl-RS" sz="1400" dirty="0" smtClean="0"/>
            <a:t>Историје</a:t>
          </a:r>
          <a:endParaRPr lang="en-CA" sz="1400" dirty="0"/>
        </a:p>
      </dgm:t>
    </dgm:pt>
    <dgm:pt modelId="{94D39BCC-46F5-4DA0-BFCD-CC1B4F2F0CF8}" type="parTrans" cxnId="{73107D7C-D173-4388-9C34-CAB1C943AA4F}">
      <dgm:prSet/>
      <dgm:spPr/>
      <dgm:t>
        <a:bodyPr/>
        <a:lstStyle/>
        <a:p>
          <a:endParaRPr lang="en-CA"/>
        </a:p>
      </dgm:t>
    </dgm:pt>
    <dgm:pt modelId="{B4551040-8423-4D43-B324-4DD70EA9DEC7}" type="sibTrans" cxnId="{73107D7C-D173-4388-9C34-CAB1C943AA4F}">
      <dgm:prSet custT="1"/>
      <dgm:spPr/>
      <dgm:t>
        <a:bodyPr/>
        <a:lstStyle/>
        <a:p>
          <a:r>
            <a:rPr lang="sr-Cyrl-RS" sz="1400" dirty="0" smtClean="0"/>
            <a:t>Информатике</a:t>
          </a:r>
          <a:endParaRPr lang="en-CA" sz="1400" dirty="0"/>
        </a:p>
      </dgm:t>
    </dgm:pt>
    <dgm:pt modelId="{8BD2FD86-9862-49B9-A139-118E9160DF67}" type="pres">
      <dgm:prSet presAssocID="{11B0BEAB-5C61-4805-A931-76D22A0DE224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8B4FEA8F-35FD-49EA-A390-F56C52F42D03}" type="pres">
      <dgm:prSet presAssocID="{14233163-2FAF-4C46-ABE5-934D0E8A26B2}" presName="composite" presStyleCnt="0"/>
      <dgm:spPr/>
    </dgm:pt>
    <dgm:pt modelId="{B5317B8A-9B77-4548-9EC8-0F47B6B7D696}" type="pres">
      <dgm:prSet presAssocID="{14233163-2FAF-4C46-ABE5-934D0E8A26B2}" presName="Parent1" presStyleLbl="node1" presStyleIdx="0" presStyleCnt="6" custLinFactNeighborX="-3610" custLinFactNeighborY="2434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BEE8315-C2DF-457D-81C2-0980A0A053FB}" type="pres">
      <dgm:prSet presAssocID="{14233163-2FAF-4C46-ABE5-934D0E8A26B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D30EF30-9C52-4544-8437-B7E6F99A41F2}" type="pres">
      <dgm:prSet presAssocID="{14233163-2FAF-4C46-ABE5-934D0E8A26B2}" presName="BalanceSpacing" presStyleCnt="0"/>
      <dgm:spPr/>
    </dgm:pt>
    <dgm:pt modelId="{3F7CF1F3-319C-4A22-A874-AF50E37C35DB}" type="pres">
      <dgm:prSet presAssocID="{14233163-2FAF-4C46-ABE5-934D0E8A26B2}" presName="BalanceSpacing1" presStyleCnt="0"/>
      <dgm:spPr/>
    </dgm:pt>
    <dgm:pt modelId="{5E8C9622-6719-49F6-BFE8-D564E64284AD}" type="pres">
      <dgm:prSet presAssocID="{C4DD90A1-F9E9-47A1-B317-8B1B86F8130F}" presName="Accent1Text" presStyleLbl="node1" presStyleIdx="1" presStyleCnt="6" custScaleX="147248" custScaleY="147117" custLinFactNeighborX="-31612" custLinFactNeighborY="8281"/>
      <dgm:spPr/>
      <dgm:t>
        <a:bodyPr/>
        <a:lstStyle/>
        <a:p>
          <a:endParaRPr lang="en-CA"/>
        </a:p>
      </dgm:t>
    </dgm:pt>
    <dgm:pt modelId="{90CF8803-3B8C-4AC8-88A4-54595FD85955}" type="pres">
      <dgm:prSet presAssocID="{C4DD90A1-F9E9-47A1-B317-8B1B86F8130F}" presName="spaceBetweenRectangles" presStyleCnt="0"/>
      <dgm:spPr/>
    </dgm:pt>
    <dgm:pt modelId="{8B656258-6534-4448-AA46-D89F3DD76909}" type="pres">
      <dgm:prSet presAssocID="{30F8811A-66C5-4C2F-8913-C6D6795C4944}" presName="composite" presStyleCnt="0"/>
      <dgm:spPr/>
    </dgm:pt>
    <dgm:pt modelId="{2EB4D6BD-98EF-44C0-934B-8AFFDC17E74C}" type="pres">
      <dgm:prSet presAssocID="{30F8811A-66C5-4C2F-8913-C6D6795C4944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938A140-BADB-4BA0-B397-AD02B2EAADC0}" type="pres">
      <dgm:prSet presAssocID="{30F8811A-66C5-4C2F-8913-C6D6795C4944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C039E3B-2C4C-428D-876D-649053899B7A}" type="pres">
      <dgm:prSet presAssocID="{30F8811A-66C5-4C2F-8913-C6D6795C4944}" presName="BalanceSpacing" presStyleCnt="0"/>
      <dgm:spPr/>
    </dgm:pt>
    <dgm:pt modelId="{4DAFAB0B-EEBA-4240-8529-95E26759FD0E}" type="pres">
      <dgm:prSet presAssocID="{30F8811A-66C5-4C2F-8913-C6D6795C4944}" presName="BalanceSpacing1" presStyleCnt="0"/>
      <dgm:spPr/>
    </dgm:pt>
    <dgm:pt modelId="{B5BEB44C-E306-4609-A55D-E02D1C44DCA8}" type="pres">
      <dgm:prSet presAssocID="{622B2C2E-DB3B-4F85-9E58-9E6323741C0E}" presName="Accent1Text" presStyleLbl="node1" presStyleIdx="3" presStyleCnt="6"/>
      <dgm:spPr/>
      <dgm:t>
        <a:bodyPr/>
        <a:lstStyle/>
        <a:p>
          <a:endParaRPr lang="en-CA"/>
        </a:p>
      </dgm:t>
    </dgm:pt>
    <dgm:pt modelId="{E8C75057-E6B3-4301-ABD4-C43D6A5C8BB7}" type="pres">
      <dgm:prSet presAssocID="{622B2C2E-DB3B-4F85-9E58-9E6323741C0E}" presName="spaceBetweenRectangles" presStyleCnt="0"/>
      <dgm:spPr/>
    </dgm:pt>
    <dgm:pt modelId="{58E9F773-1D94-4E07-952A-6268A801934E}" type="pres">
      <dgm:prSet presAssocID="{EA296144-D9B9-4951-BF96-5895D10AE15A}" presName="composite" presStyleCnt="0"/>
      <dgm:spPr/>
    </dgm:pt>
    <dgm:pt modelId="{3388EA63-83CA-4520-A6C5-2990BEE13530}" type="pres">
      <dgm:prSet presAssocID="{EA296144-D9B9-4951-BF96-5895D10AE15A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C7707615-A34E-447B-82C4-DE8346302587}" type="pres">
      <dgm:prSet presAssocID="{EA296144-D9B9-4951-BF96-5895D10AE15A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5FC87195-C802-4260-9B3F-9397172F2F03}" type="pres">
      <dgm:prSet presAssocID="{EA296144-D9B9-4951-BF96-5895D10AE15A}" presName="BalanceSpacing" presStyleCnt="0"/>
      <dgm:spPr/>
    </dgm:pt>
    <dgm:pt modelId="{FDF9827E-B261-4C32-82E0-B26B76BA5F81}" type="pres">
      <dgm:prSet presAssocID="{EA296144-D9B9-4951-BF96-5895D10AE15A}" presName="BalanceSpacing1" presStyleCnt="0"/>
      <dgm:spPr/>
    </dgm:pt>
    <dgm:pt modelId="{EC61C84F-09E5-4D70-AC95-D5738021B5EA}" type="pres">
      <dgm:prSet presAssocID="{B4551040-8423-4D43-B324-4DD70EA9DEC7}" presName="Accent1Text" presStyleLbl="node1" presStyleIdx="5" presStyleCnt="6"/>
      <dgm:spPr/>
      <dgm:t>
        <a:bodyPr/>
        <a:lstStyle/>
        <a:p>
          <a:endParaRPr lang="en-CA"/>
        </a:p>
      </dgm:t>
    </dgm:pt>
  </dgm:ptLst>
  <dgm:cxnLst>
    <dgm:cxn modelId="{379BA20F-0AB8-4B36-9E0E-735D83EF039F}" type="presOf" srcId="{11B0BEAB-5C61-4805-A931-76D22A0DE224}" destId="{8BD2FD86-9862-49B9-A139-118E9160DF67}" srcOrd="0" destOrd="0" presId="urn:microsoft.com/office/officeart/2008/layout/AlternatingHexagons"/>
    <dgm:cxn modelId="{B8AA636D-89D9-4A5F-893B-FC0E1B762878}" type="presOf" srcId="{EA296144-D9B9-4951-BF96-5895D10AE15A}" destId="{3388EA63-83CA-4520-A6C5-2990BEE13530}" srcOrd="0" destOrd="0" presId="urn:microsoft.com/office/officeart/2008/layout/AlternatingHexagons"/>
    <dgm:cxn modelId="{EF35D76F-7E01-451A-AE41-831E7627CCC2}" type="presOf" srcId="{30F8811A-66C5-4C2F-8913-C6D6795C4944}" destId="{2EB4D6BD-98EF-44C0-934B-8AFFDC17E74C}" srcOrd="0" destOrd="0" presId="urn:microsoft.com/office/officeart/2008/layout/AlternatingHexagons"/>
    <dgm:cxn modelId="{33CB7726-21F4-4838-8650-07BE3C68D9DB}" type="presOf" srcId="{C4DD90A1-F9E9-47A1-B317-8B1B86F8130F}" destId="{5E8C9622-6719-49F6-BFE8-D564E64284AD}" srcOrd="0" destOrd="0" presId="urn:microsoft.com/office/officeart/2008/layout/AlternatingHexagons"/>
    <dgm:cxn modelId="{7B75E67D-E0E1-4C13-B682-D3117E7D9306}" type="presOf" srcId="{14233163-2FAF-4C46-ABE5-934D0E8A26B2}" destId="{B5317B8A-9B77-4548-9EC8-0F47B6B7D696}" srcOrd="0" destOrd="0" presId="urn:microsoft.com/office/officeart/2008/layout/AlternatingHexagons"/>
    <dgm:cxn modelId="{0697B13A-0E3E-4914-97BD-CA3BEF21DC28}" type="presOf" srcId="{622B2C2E-DB3B-4F85-9E58-9E6323741C0E}" destId="{B5BEB44C-E306-4609-A55D-E02D1C44DCA8}" srcOrd="0" destOrd="0" presId="urn:microsoft.com/office/officeart/2008/layout/AlternatingHexagons"/>
    <dgm:cxn modelId="{9CFBB11A-77CA-4347-A16F-EE24C3EFEE74}" srcId="{11B0BEAB-5C61-4805-A931-76D22A0DE224}" destId="{30F8811A-66C5-4C2F-8913-C6D6795C4944}" srcOrd="1" destOrd="0" parTransId="{BA794479-E2ED-4D72-80D4-CDB9E8DEC290}" sibTransId="{622B2C2E-DB3B-4F85-9E58-9E6323741C0E}"/>
    <dgm:cxn modelId="{C690FC55-5BBC-4D8B-A364-7AE7F21FFC1A}" type="presOf" srcId="{B4551040-8423-4D43-B324-4DD70EA9DEC7}" destId="{EC61C84F-09E5-4D70-AC95-D5738021B5EA}" srcOrd="0" destOrd="0" presId="urn:microsoft.com/office/officeart/2008/layout/AlternatingHexagons"/>
    <dgm:cxn modelId="{73107D7C-D173-4388-9C34-CAB1C943AA4F}" srcId="{11B0BEAB-5C61-4805-A931-76D22A0DE224}" destId="{EA296144-D9B9-4951-BF96-5895D10AE15A}" srcOrd="2" destOrd="0" parTransId="{94D39BCC-46F5-4DA0-BFCD-CC1B4F2F0CF8}" sibTransId="{B4551040-8423-4D43-B324-4DD70EA9DEC7}"/>
    <dgm:cxn modelId="{97827C0D-3A42-4352-B997-41761B3FF917}" srcId="{11B0BEAB-5C61-4805-A931-76D22A0DE224}" destId="{14233163-2FAF-4C46-ABE5-934D0E8A26B2}" srcOrd="0" destOrd="0" parTransId="{B283FC37-FEF3-4AC5-B8A2-4FF8B54BE00A}" sibTransId="{C4DD90A1-F9E9-47A1-B317-8B1B86F8130F}"/>
    <dgm:cxn modelId="{3F23F44C-8BF8-4ED3-8490-C0382E0DA0F4}" type="presParOf" srcId="{8BD2FD86-9862-49B9-A139-118E9160DF67}" destId="{8B4FEA8F-35FD-49EA-A390-F56C52F42D03}" srcOrd="0" destOrd="0" presId="urn:microsoft.com/office/officeart/2008/layout/AlternatingHexagons"/>
    <dgm:cxn modelId="{1E729B6B-0504-458E-BE1C-739F98271B60}" type="presParOf" srcId="{8B4FEA8F-35FD-49EA-A390-F56C52F42D03}" destId="{B5317B8A-9B77-4548-9EC8-0F47B6B7D696}" srcOrd="0" destOrd="0" presId="urn:microsoft.com/office/officeart/2008/layout/AlternatingHexagons"/>
    <dgm:cxn modelId="{768F4156-7579-4DA1-ADA4-01EFD0DB339C}" type="presParOf" srcId="{8B4FEA8F-35FD-49EA-A390-F56C52F42D03}" destId="{5BEE8315-C2DF-457D-81C2-0980A0A053FB}" srcOrd="1" destOrd="0" presId="urn:microsoft.com/office/officeart/2008/layout/AlternatingHexagons"/>
    <dgm:cxn modelId="{5DB476DC-C1E9-4324-8827-DDD323FDF92F}" type="presParOf" srcId="{8B4FEA8F-35FD-49EA-A390-F56C52F42D03}" destId="{1D30EF30-9C52-4544-8437-B7E6F99A41F2}" srcOrd="2" destOrd="0" presId="urn:microsoft.com/office/officeart/2008/layout/AlternatingHexagons"/>
    <dgm:cxn modelId="{6441EC17-B66F-48F6-A6D4-AB6899C598D3}" type="presParOf" srcId="{8B4FEA8F-35FD-49EA-A390-F56C52F42D03}" destId="{3F7CF1F3-319C-4A22-A874-AF50E37C35DB}" srcOrd="3" destOrd="0" presId="urn:microsoft.com/office/officeart/2008/layout/AlternatingHexagons"/>
    <dgm:cxn modelId="{1F963222-8813-433E-800D-0A88C6F61BC1}" type="presParOf" srcId="{8B4FEA8F-35FD-49EA-A390-F56C52F42D03}" destId="{5E8C9622-6719-49F6-BFE8-D564E64284AD}" srcOrd="4" destOrd="0" presId="urn:microsoft.com/office/officeart/2008/layout/AlternatingHexagons"/>
    <dgm:cxn modelId="{0E790FFC-EEB7-4B88-8177-EA3FD16FC3F0}" type="presParOf" srcId="{8BD2FD86-9862-49B9-A139-118E9160DF67}" destId="{90CF8803-3B8C-4AC8-88A4-54595FD85955}" srcOrd="1" destOrd="0" presId="urn:microsoft.com/office/officeart/2008/layout/AlternatingHexagons"/>
    <dgm:cxn modelId="{A586F856-3E4F-45FD-B44D-19AE9CA6A50A}" type="presParOf" srcId="{8BD2FD86-9862-49B9-A139-118E9160DF67}" destId="{8B656258-6534-4448-AA46-D89F3DD76909}" srcOrd="2" destOrd="0" presId="urn:microsoft.com/office/officeart/2008/layout/AlternatingHexagons"/>
    <dgm:cxn modelId="{12BB42E5-0D30-4223-ADBB-B5C31FC3BBED}" type="presParOf" srcId="{8B656258-6534-4448-AA46-D89F3DD76909}" destId="{2EB4D6BD-98EF-44C0-934B-8AFFDC17E74C}" srcOrd="0" destOrd="0" presId="urn:microsoft.com/office/officeart/2008/layout/AlternatingHexagons"/>
    <dgm:cxn modelId="{01F59EE8-A9DD-4338-B5C3-B5DE0F641D62}" type="presParOf" srcId="{8B656258-6534-4448-AA46-D89F3DD76909}" destId="{4938A140-BADB-4BA0-B397-AD02B2EAADC0}" srcOrd="1" destOrd="0" presId="urn:microsoft.com/office/officeart/2008/layout/AlternatingHexagons"/>
    <dgm:cxn modelId="{F036E087-3D42-486B-89B4-62B0F98841A2}" type="presParOf" srcId="{8B656258-6534-4448-AA46-D89F3DD76909}" destId="{AC039E3B-2C4C-428D-876D-649053899B7A}" srcOrd="2" destOrd="0" presId="urn:microsoft.com/office/officeart/2008/layout/AlternatingHexagons"/>
    <dgm:cxn modelId="{A880802D-0FC7-4CBE-B3A8-5C7B183BCA53}" type="presParOf" srcId="{8B656258-6534-4448-AA46-D89F3DD76909}" destId="{4DAFAB0B-EEBA-4240-8529-95E26759FD0E}" srcOrd="3" destOrd="0" presId="urn:microsoft.com/office/officeart/2008/layout/AlternatingHexagons"/>
    <dgm:cxn modelId="{FE11C2BE-63F1-4CCE-86A2-2154CF1FAAD2}" type="presParOf" srcId="{8B656258-6534-4448-AA46-D89F3DD76909}" destId="{B5BEB44C-E306-4609-A55D-E02D1C44DCA8}" srcOrd="4" destOrd="0" presId="urn:microsoft.com/office/officeart/2008/layout/AlternatingHexagons"/>
    <dgm:cxn modelId="{FA2B6604-A620-41D1-8668-5B1ADF7D1A3E}" type="presParOf" srcId="{8BD2FD86-9862-49B9-A139-118E9160DF67}" destId="{E8C75057-E6B3-4301-ABD4-C43D6A5C8BB7}" srcOrd="3" destOrd="0" presId="urn:microsoft.com/office/officeart/2008/layout/AlternatingHexagons"/>
    <dgm:cxn modelId="{63D86187-209A-42BF-A76F-5188A77A511D}" type="presParOf" srcId="{8BD2FD86-9862-49B9-A139-118E9160DF67}" destId="{58E9F773-1D94-4E07-952A-6268A801934E}" srcOrd="4" destOrd="0" presId="urn:microsoft.com/office/officeart/2008/layout/AlternatingHexagons"/>
    <dgm:cxn modelId="{72259A37-B2F2-4468-A463-A11CEC71898C}" type="presParOf" srcId="{58E9F773-1D94-4E07-952A-6268A801934E}" destId="{3388EA63-83CA-4520-A6C5-2990BEE13530}" srcOrd="0" destOrd="0" presId="urn:microsoft.com/office/officeart/2008/layout/AlternatingHexagons"/>
    <dgm:cxn modelId="{BC682964-EAA9-45FD-AC0E-FC7AC16F6B40}" type="presParOf" srcId="{58E9F773-1D94-4E07-952A-6268A801934E}" destId="{C7707615-A34E-447B-82C4-DE8346302587}" srcOrd="1" destOrd="0" presId="urn:microsoft.com/office/officeart/2008/layout/AlternatingHexagons"/>
    <dgm:cxn modelId="{10794C5E-EC1A-4314-B735-53CF79AF573A}" type="presParOf" srcId="{58E9F773-1D94-4E07-952A-6268A801934E}" destId="{5FC87195-C802-4260-9B3F-9397172F2F03}" srcOrd="2" destOrd="0" presId="urn:microsoft.com/office/officeart/2008/layout/AlternatingHexagons"/>
    <dgm:cxn modelId="{B385D608-D379-474A-9A04-8A912BCEE339}" type="presParOf" srcId="{58E9F773-1D94-4E07-952A-6268A801934E}" destId="{FDF9827E-B261-4C32-82E0-B26B76BA5F81}" srcOrd="3" destOrd="0" presId="urn:microsoft.com/office/officeart/2008/layout/AlternatingHexagons"/>
    <dgm:cxn modelId="{3080AEB4-D4AD-4651-A247-371825B9D25A}" type="presParOf" srcId="{58E9F773-1D94-4E07-952A-6268A801934E}" destId="{EC61C84F-09E5-4D70-AC95-D5738021B5E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09022F-E7B8-49C9-976F-887B96E69E94}" type="doc">
      <dgm:prSet loTypeId="urn:microsoft.com/office/officeart/2009/3/layout/StepUpProcess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CCB74E20-A1B9-4385-8799-1EB46CA1884D}">
      <dgm:prSet phldrT="[Text]" custT="1"/>
      <dgm:spPr/>
      <dgm:t>
        <a:bodyPr/>
        <a:lstStyle/>
        <a:p>
          <a:r>
            <a:rPr lang="sr-Cyrl-RS" sz="1400" dirty="0" smtClean="0"/>
            <a:t>Нижи разреди основне школе</a:t>
          </a:r>
          <a:endParaRPr lang="en-CA" sz="1400" dirty="0"/>
        </a:p>
      </dgm:t>
    </dgm:pt>
    <dgm:pt modelId="{59D9B399-AAA5-4E10-82E6-8F9D66E72931}" type="parTrans" cxnId="{7BC6071D-1B6E-4E97-BC06-CD9473580FA7}">
      <dgm:prSet/>
      <dgm:spPr/>
      <dgm:t>
        <a:bodyPr/>
        <a:lstStyle/>
        <a:p>
          <a:endParaRPr lang="en-CA"/>
        </a:p>
      </dgm:t>
    </dgm:pt>
    <dgm:pt modelId="{2BD93930-20B1-4BD3-BF48-1D925D9F0046}" type="sibTrans" cxnId="{7BC6071D-1B6E-4E97-BC06-CD9473580FA7}">
      <dgm:prSet/>
      <dgm:spPr/>
      <dgm:t>
        <a:bodyPr/>
        <a:lstStyle/>
        <a:p>
          <a:endParaRPr lang="en-CA"/>
        </a:p>
      </dgm:t>
    </dgm:pt>
    <dgm:pt modelId="{9AA2FB7F-CEB2-487C-A9EE-955EFE01A41A}">
      <dgm:prSet phldrT="[Text]" custT="1"/>
      <dgm:spPr/>
      <dgm:t>
        <a:bodyPr/>
        <a:lstStyle/>
        <a:p>
          <a:r>
            <a:rPr lang="sr-Cyrl-RS" sz="1400" dirty="0" smtClean="0"/>
            <a:t>Виши разреди основне школе</a:t>
          </a:r>
          <a:endParaRPr lang="en-CA" sz="1400" dirty="0"/>
        </a:p>
      </dgm:t>
    </dgm:pt>
    <dgm:pt modelId="{8C9FE1D2-F396-4FF6-B644-C67A29C36BD0}" type="parTrans" cxnId="{4F802A27-3E6E-4340-AB3D-EE992CA8DBBC}">
      <dgm:prSet/>
      <dgm:spPr/>
      <dgm:t>
        <a:bodyPr/>
        <a:lstStyle/>
        <a:p>
          <a:endParaRPr lang="en-CA"/>
        </a:p>
      </dgm:t>
    </dgm:pt>
    <dgm:pt modelId="{91A8AF83-277A-49BF-82C4-3E9D0EA44D78}" type="sibTrans" cxnId="{4F802A27-3E6E-4340-AB3D-EE992CA8DBBC}">
      <dgm:prSet/>
      <dgm:spPr/>
      <dgm:t>
        <a:bodyPr/>
        <a:lstStyle/>
        <a:p>
          <a:endParaRPr lang="en-CA"/>
        </a:p>
      </dgm:t>
    </dgm:pt>
    <dgm:pt modelId="{05985D97-666D-4BC1-A576-B09E9A00AD04}">
      <dgm:prSet phldrT="[Text]" custT="1"/>
      <dgm:spPr/>
      <dgm:t>
        <a:bodyPr/>
        <a:lstStyle/>
        <a:p>
          <a:r>
            <a:rPr lang="sr-Cyrl-RS" sz="1400" dirty="0" smtClean="0"/>
            <a:t>Средње стручне школе</a:t>
          </a:r>
          <a:endParaRPr lang="en-CA" sz="1400" dirty="0"/>
        </a:p>
      </dgm:t>
    </dgm:pt>
    <dgm:pt modelId="{8D2E5937-E320-4842-8C5F-5E045AC9A33B}" type="parTrans" cxnId="{C4824451-FE6A-4BA3-BDD9-F90C8A3AA79D}">
      <dgm:prSet/>
      <dgm:spPr/>
      <dgm:t>
        <a:bodyPr/>
        <a:lstStyle/>
        <a:p>
          <a:endParaRPr lang="en-CA"/>
        </a:p>
      </dgm:t>
    </dgm:pt>
    <dgm:pt modelId="{679CFCFC-A798-402C-A5DD-0B9687CE5B35}" type="sibTrans" cxnId="{C4824451-FE6A-4BA3-BDD9-F90C8A3AA79D}">
      <dgm:prSet/>
      <dgm:spPr/>
      <dgm:t>
        <a:bodyPr/>
        <a:lstStyle/>
        <a:p>
          <a:endParaRPr lang="en-CA"/>
        </a:p>
      </dgm:t>
    </dgm:pt>
    <dgm:pt modelId="{63AD195E-1B54-4A42-B73F-7A7F3DFE1E63}">
      <dgm:prSet/>
      <dgm:spPr/>
      <dgm:t>
        <a:bodyPr/>
        <a:lstStyle/>
        <a:p>
          <a:r>
            <a:rPr lang="sr-Cyrl-RS" smtClean="0"/>
            <a:t>Гимназије</a:t>
          </a:r>
          <a:endParaRPr lang="en-CA" dirty="0"/>
        </a:p>
      </dgm:t>
    </dgm:pt>
    <dgm:pt modelId="{65D4CE61-8256-4DE1-A832-56F293402492}" type="parTrans" cxnId="{7CCF76AF-7F34-45F2-B7A3-CADD7AC56F63}">
      <dgm:prSet/>
      <dgm:spPr/>
      <dgm:t>
        <a:bodyPr/>
        <a:lstStyle/>
        <a:p>
          <a:endParaRPr lang="en-CA"/>
        </a:p>
      </dgm:t>
    </dgm:pt>
    <dgm:pt modelId="{49D4CD3B-E14A-4049-ACCA-EA5F875DCA63}" type="sibTrans" cxnId="{7CCF76AF-7F34-45F2-B7A3-CADD7AC56F63}">
      <dgm:prSet/>
      <dgm:spPr/>
      <dgm:t>
        <a:bodyPr/>
        <a:lstStyle/>
        <a:p>
          <a:endParaRPr lang="en-CA"/>
        </a:p>
      </dgm:t>
    </dgm:pt>
    <dgm:pt modelId="{2FCC486D-DD00-4E0A-83BD-5D76201DBA8B}">
      <dgm:prSet/>
      <dgm:spPr/>
      <dgm:t>
        <a:bodyPr/>
        <a:lstStyle/>
        <a:p>
          <a:endParaRPr lang="en-CA" dirty="0"/>
        </a:p>
      </dgm:t>
    </dgm:pt>
    <dgm:pt modelId="{2F279478-6D18-4746-A0A1-8FB608E73AFA}" type="parTrans" cxnId="{C2D5BFC4-C952-497E-990F-5D034BB7E91C}">
      <dgm:prSet/>
      <dgm:spPr/>
      <dgm:t>
        <a:bodyPr/>
        <a:lstStyle/>
        <a:p>
          <a:endParaRPr lang="en-CA"/>
        </a:p>
      </dgm:t>
    </dgm:pt>
    <dgm:pt modelId="{C0A7AFDF-27E6-4D1F-A408-F33D9C2D3311}" type="sibTrans" cxnId="{C2D5BFC4-C952-497E-990F-5D034BB7E91C}">
      <dgm:prSet/>
      <dgm:spPr/>
      <dgm:t>
        <a:bodyPr/>
        <a:lstStyle/>
        <a:p>
          <a:endParaRPr lang="en-CA"/>
        </a:p>
      </dgm:t>
    </dgm:pt>
    <dgm:pt modelId="{34BEBDD1-2A3B-4BB7-A9E9-03A28D1650A2}" type="pres">
      <dgm:prSet presAssocID="{BA09022F-E7B8-49C9-976F-887B96E69E9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7DC372A4-1075-4662-9B4B-BF600A5F7A1E}" type="pres">
      <dgm:prSet presAssocID="{CCB74E20-A1B9-4385-8799-1EB46CA1884D}" presName="composite" presStyleCnt="0"/>
      <dgm:spPr/>
    </dgm:pt>
    <dgm:pt modelId="{9F577A48-F454-4291-9FCE-50A7A4DDB364}" type="pres">
      <dgm:prSet presAssocID="{CCB74E20-A1B9-4385-8799-1EB46CA1884D}" presName="LShape" presStyleLbl="alignNode1" presStyleIdx="0" presStyleCnt="9"/>
      <dgm:spPr/>
    </dgm:pt>
    <dgm:pt modelId="{F6A0EF8F-ED06-4E5D-B37B-2D2E99775C9C}" type="pres">
      <dgm:prSet presAssocID="{CCB74E20-A1B9-4385-8799-1EB46CA1884D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37EFFE07-416A-4D05-9AA4-31533FDF5393}" type="pres">
      <dgm:prSet presAssocID="{CCB74E20-A1B9-4385-8799-1EB46CA1884D}" presName="Triangle" presStyleLbl="alignNode1" presStyleIdx="1" presStyleCnt="9"/>
      <dgm:spPr/>
    </dgm:pt>
    <dgm:pt modelId="{B39F05B1-B6DB-4844-81A0-41439065BB86}" type="pres">
      <dgm:prSet presAssocID="{2BD93930-20B1-4BD3-BF48-1D925D9F0046}" presName="sibTrans" presStyleCnt="0"/>
      <dgm:spPr/>
    </dgm:pt>
    <dgm:pt modelId="{E26E4A2E-4AF2-4C96-85DE-88D270E845F8}" type="pres">
      <dgm:prSet presAssocID="{2BD93930-20B1-4BD3-BF48-1D925D9F0046}" presName="space" presStyleCnt="0"/>
      <dgm:spPr/>
    </dgm:pt>
    <dgm:pt modelId="{3DD5D515-0FB8-40CA-AD45-178AEAB1C01A}" type="pres">
      <dgm:prSet presAssocID="{9AA2FB7F-CEB2-487C-A9EE-955EFE01A41A}" presName="composite" presStyleCnt="0"/>
      <dgm:spPr/>
    </dgm:pt>
    <dgm:pt modelId="{E9022AE9-575C-4F78-8DA0-E54EA90DACED}" type="pres">
      <dgm:prSet presAssocID="{9AA2FB7F-CEB2-487C-A9EE-955EFE01A41A}" presName="LShape" presStyleLbl="alignNode1" presStyleIdx="2" presStyleCnt="9" custLinFactNeighborX="1995" custLinFactNeighborY="1660"/>
      <dgm:spPr/>
    </dgm:pt>
    <dgm:pt modelId="{E2674C25-8463-468F-8469-FBB1BE96445F}" type="pres">
      <dgm:prSet presAssocID="{9AA2FB7F-CEB2-487C-A9EE-955EFE01A41A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87E3E472-BC5E-4212-8920-923EF16699E4}" type="pres">
      <dgm:prSet presAssocID="{9AA2FB7F-CEB2-487C-A9EE-955EFE01A41A}" presName="Triangle" presStyleLbl="alignNode1" presStyleIdx="3" presStyleCnt="9"/>
      <dgm:spPr/>
    </dgm:pt>
    <dgm:pt modelId="{8106A9F6-5012-4508-9609-B02AA3A44B04}" type="pres">
      <dgm:prSet presAssocID="{91A8AF83-277A-49BF-82C4-3E9D0EA44D78}" presName="sibTrans" presStyleCnt="0"/>
      <dgm:spPr/>
    </dgm:pt>
    <dgm:pt modelId="{FFA47D62-C464-4826-91A8-0697234448D4}" type="pres">
      <dgm:prSet presAssocID="{91A8AF83-277A-49BF-82C4-3E9D0EA44D78}" presName="space" presStyleCnt="0"/>
      <dgm:spPr/>
    </dgm:pt>
    <dgm:pt modelId="{F95FA27D-CDD3-4143-BD5D-3C791C53793D}" type="pres">
      <dgm:prSet presAssocID="{05985D97-666D-4BC1-A576-B09E9A00AD04}" presName="composite" presStyleCnt="0"/>
      <dgm:spPr/>
    </dgm:pt>
    <dgm:pt modelId="{A6EDC8B5-2FB2-414E-A075-F5983D3F1802}" type="pres">
      <dgm:prSet presAssocID="{05985D97-666D-4BC1-A576-B09E9A00AD04}" presName="LShape" presStyleLbl="alignNode1" presStyleIdx="4" presStyleCnt="9"/>
      <dgm:spPr/>
    </dgm:pt>
    <dgm:pt modelId="{7040BA5B-9EAB-439C-91EE-2CE8A26D259C}" type="pres">
      <dgm:prSet presAssocID="{05985D97-666D-4BC1-A576-B09E9A00AD04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A5E94C23-1F17-4CEA-A9D0-2BD6FE9B7714}" type="pres">
      <dgm:prSet presAssocID="{05985D97-666D-4BC1-A576-B09E9A00AD04}" presName="Triangle" presStyleLbl="alignNode1" presStyleIdx="5" presStyleCnt="9"/>
      <dgm:spPr/>
    </dgm:pt>
    <dgm:pt modelId="{74ED8DAF-4479-4EF3-A54A-62AC556AF5ED}" type="pres">
      <dgm:prSet presAssocID="{679CFCFC-A798-402C-A5DD-0B9687CE5B35}" presName="sibTrans" presStyleCnt="0"/>
      <dgm:spPr/>
    </dgm:pt>
    <dgm:pt modelId="{1C451057-BC5C-49EE-BB4F-1EF954304AB0}" type="pres">
      <dgm:prSet presAssocID="{679CFCFC-A798-402C-A5DD-0B9687CE5B35}" presName="space" presStyleCnt="0"/>
      <dgm:spPr/>
    </dgm:pt>
    <dgm:pt modelId="{2CAA5CCC-129F-487D-8334-5F403A73855D}" type="pres">
      <dgm:prSet presAssocID="{63AD195E-1B54-4A42-B73F-7A7F3DFE1E63}" presName="composite" presStyleCnt="0"/>
      <dgm:spPr/>
    </dgm:pt>
    <dgm:pt modelId="{54239347-6C1E-4A09-87B1-F9B10D801FA3}" type="pres">
      <dgm:prSet presAssocID="{63AD195E-1B54-4A42-B73F-7A7F3DFE1E63}" presName="LShape" presStyleLbl="alignNode1" presStyleIdx="6" presStyleCnt="9"/>
      <dgm:spPr/>
    </dgm:pt>
    <dgm:pt modelId="{E1D8C2D8-2FB9-4BCE-8A81-DEDBE3E67193}" type="pres">
      <dgm:prSet presAssocID="{63AD195E-1B54-4A42-B73F-7A7F3DFE1E63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13A25813-4161-46C0-889D-10B543429F5E}" type="pres">
      <dgm:prSet presAssocID="{63AD195E-1B54-4A42-B73F-7A7F3DFE1E63}" presName="Triangle" presStyleLbl="alignNode1" presStyleIdx="7" presStyleCnt="9"/>
      <dgm:spPr/>
    </dgm:pt>
    <dgm:pt modelId="{B5053114-24E0-439D-BDA7-659157B90543}" type="pres">
      <dgm:prSet presAssocID="{49D4CD3B-E14A-4049-ACCA-EA5F875DCA63}" presName="sibTrans" presStyleCnt="0"/>
      <dgm:spPr/>
    </dgm:pt>
    <dgm:pt modelId="{1AF8CE1A-8DEB-4E02-AC4D-708111031ABD}" type="pres">
      <dgm:prSet presAssocID="{49D4CD3B-E14A-4049-ACCA-EA5F875DCA63}" presName="space" presStyleCnt="0"/>
      <dgm:spPr/>
    </dgm:pt>
    <dgm:pt modelId="{E32368EF-9DF7-4392-A708-C62AFEE57278}" type="pres">
      <dgm:prSet presAssocID="{2FCC486D-DD00-4E0A-83BD-5D76201DBA8B}" presName="composite" presStyleCnt="0"/>
      <dgm:spPr/>
    </dgm:pt>
    <dgm:pt modelId="{25219E99-79E7-4E55-8657-0456E5725C06}" type="pres">
      <dgm:prSet presAssocID="{2FCC486D-DD00-4E0A-83BD-5D76201DBA8B}" presName="LShape" presStyleLbl="alignNode1" presStyleIdx="8" presStyleCnt="9" custAng="0" custFlipVert="1" custFlipHor="0" custScaleX="4306" custScaleY="31846" custLinFactNeighborX="-46974" custLinFactNeighborY="-35360"/>
      <dgm:spPr/>
    </dgm:pt>
    <dgm:pt modelId="{F479477D-D3B4-4DD2-8634-12D68BEFD063}" type="pres">
      <dgm:prSet presAssocID="{2FCC486D-DD00-4E0A-83BD-5D76201DBA8B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4F802A27-3E6E-4340-AB3D-EE992CA8DBBC}" srcId="{BA09022F-E7B8-49C9-976F-887B96E69E94}" destId="{9AA2FB7F-CEB2-487C-A9EE-955EFE01A41A}" srcOrd="1" destOrd="0" parTransId="{8C9FE1D2-F396-4FF6-B644-C67A29C36BD0}" sibTransId="{91A8AF83-277A-49BF-82C4-3E9D0EA44D78}"/>
    <dgm:cxn modelId="{2A982A7D-F24B-4612-ABBE-649C3C6FDFB2}" type="presOf" srcId="{05985D97-666D-4BC1-A576-B09E9A00AD04}" destId="{7040BA5B-9EAB-439C-91EE-2CE8A26D259C}" srcOrd="0" destOrd="0" presId="urn:microsoft.com/office/officeart/2009/3/layout/StepUpProcess"/>
    <dgm:cxn modelId="{394DE918-2B08-42CE-AEFA-CCB965F2ED11}" type="presOf" srcId="{63AD195E-1B54-4A42-B73F-7A7F3DFE1E63}" destId="{E1D8C2D8-2FB9-4BCE-8A81-DEDBE3E67193}" srcOrd="0" destOrd="0" presId="urn:microsoft.com/office/officeart/2009/3/layout/StepUpProcess"/>
    <dgm:cxn modelId="{C4824451-FE6A-4BA3-BDD9-F90C8A3AA79D}" srcId="{BA09022F-E7B8-49C9-976F-887B96E69E94}" destId="{05985D97-666D-4BC1-A576-B09E9A00AD04}" srcOrd="2" destOrd="0" parTransId="{8D2E5937-E320-4842-8C5F-5E045AC9A33B}" sibTransId="{679CFCFC-A798-402C-A5DD-0B9687CE5B35}"/>
    <dgm:cxn modelId="{C2D5BFC4-C952-497E-990F-5D034BB7E91C}" srcId="{BA09022F-E7B8-49C9-976F-887B96E69E94}" destId="{2FCC486D-DD00-4E0A-83BD-5D76201DBA8B}" srcOrd="4" destOrd="0" parTransId="{2F279478-6D18-4746-A0A1-8FB608E73AFA}" sibTransId="{C0A7AFDF-27E6-4D1F-A408-F33D9C2D3311}"/>
    <dgm:cxn modelId="{A657D302-96DE-46AC-B4AF-8A004B783DC7}" type="presOf" srcId="{2FCC486D-DD00-4E0A-83BD-5D76201DBA8B}" destId="{F479477D-D3B4-4DD2-8634-12D68BEFD063}" srcOrd="0" destOrd="0" presId="urn:microsoft.com/office/officeart/2009/3/layout/StepUpProcess"/>
    <dgm:cxn modelId="{A380BB70-2573-4108-8184-0FCDAD574D8D}" type="presOf" srcId="{BA09022F-E7B8-49C9-976F-887B96E69E94}" destId="{34BEBDD1-2A3B-4BB7-A9E9-03A28D1650A2}" srcOrd="0" destOrd="0" presId="urn:microsoft.com/office/officeart/2009/3/layout/StepUpProcess"/>
    <dgm:cxn modelId="{CAF1BB6B-180D-497C-8EB0-49CCD0767724}" type="presOf" srcId="{CCB74E20-A1B9-4385-8799-1EB46CA1884D}" destId="{F6A0EF8F-ED06-4E5D-B37B-2D2E99775C9C}" srcOrd="0" destOrd="0" presId="urn:microsoft.com/office/officeart/2009/3/layout/StepUpProcess"/>
    <dgm:cxn modelId="{7CCF76AF-7F34-45F2-B7A3-CADD7AC56F63}" srcId="{BA09022F-E7B8-49C9-976F-887B96E69E94}" destId="{63AD195E-1B54-4A42-B73F-7A7F3DFE1E63}" srcOrd="3" destOrd="0" parTransId="{65D4CE61-8256-4DE1-A832-56F293402492}" sibTransId="{49D4CD3B-E14A-4049-ACCA-EA5F875DCA63}"/>
    <dgm:cxn modelId="{59751CFB-64E3-4C8B-8602-A461EEBD4BDE}" type="presOf" srcId="{9AA2FB7F-CEB2-487C-A9EE-955EFE01A41A}" destId="{E2674C25-8463-468F-8469-FBB1BE96445F}" srcOrd="0" destOrd="0" presId="urn:microsoft.com/office/officeart/2009/3/layout/StepUpProcess"/>
    <dgm:cxn modelId="{7BC6071D-1B6E-4E97-BC06-CD9473580FA7}" srcId="{BA09022F-E7B8-49C9-976F-887B96E69E94}" destId="{CCB74E20-A1B9-4385-8799-1EB46CA1884D}" srcOrd="0" destOrd="0" parTransId="{59D9B399-AAA5-4E10-82E6-8F9D66E72931}" sibTransId="{2BD93930-20B1-4BD3-BF48-1D925D9F0046}"/>
    <dgm:cxn modelId="{5262F7C5-1C9E-473A-984E-9201E8797DD0}" type="presParOf" srcId="{34BEBDD1-2A3B-4BB7-A9E9-03A28D1650A2}" destId="{7DC372A4-1075-4662-9B4B-BF600A5F7A1E}" srcOrd="0" destOrd="0" presId="urn:microsoft.com/office/officeart/2009/3/layout/StepUpProcess"/>
    <dgm:cxn modelId="{E48C6006-B712-49F8-8EBA-427FB294A866}" type="presParOf" srcId="{7DC372A4-1075-4662-9B4B-BF600A5F7A1E}" destId="{9F577A48-F454-4291-9FCE-50A7A4DDB364}" srcOrd="0" destOrd="0" presId="urn:microsoft.com/office/officeart/2009/3/layout/StepUpProcess"/>
    <dgm:cxn modelId="{77B465AB-18A6-485E-9ECD-068F284BC8B3}" type="presParOf" srcId="{7DC372A4-1075-4662-9B4B-BF600A5F7A1E}" destId="{F6A0EF8F-ED06-4E5D-B37B-2D2E99775C9C}" srcOrd="1" destOrd="0" presId="urn:microsoft.com/office/officeart/2009/3/layout/StepUpProcess"/>
    <dgm:cxn modelId="{C1D7A015-1559-4E75-B61E-E0867DAD6D51}" type="presParOf" srcId="{7DC372A4-1075-4662-9B4B-BF600A5F7A1E}" destId="{37EFFE07-416A-4D05-9AA4-31533FDF5393}" srcOrd="2" destOrd="0" presId="urn:microsoft.com/office/officeart/2009/3/layout/StepUpProcess"/>
    <dgm:cxn modelId="{DB5917C6-02C9-4AEB-A646-24DBEDAE03A8}" type="presParOf" srcId="{34BEBDD1-2A3B-4BB7-A9E9-03A28D1650A2}" destId="{B39F05B1-B6DB-4844-81A0-41439065BB86}" srcOrd="1" destOrd="0" presId="urn:microsoft.com/office/officeart/2009/3/layout/StepUpProcess"/>
    <dgm:cxn modelId="{3DE49D8E-6CE8-4EDC-9461-F5E9A1356F14}" type="presParOf" srcId="{B39F05B1-B6DB-4844-81A0-41439065BB86}" destId="{E26E4A2E-4AF2-4C96-85DE-88D270E845F8}" srcOrd="0" destOrd="0" presId="urn:microsoft.com/office/officeart/2009/3/layout/StepUpProcess"/>
    <dgm:cxn modelId="{63151636-69A8-4F40-A61B-E88512B2DA96}" type="presParOf" srcId="{34BEBDD1-2A3B-4BB7-A9E9-03A28D1650A2}" destId="{3DD5D515-0FB8-40CA-AD45-178AEAB1C01A}" srcOrd="2" destOrd="0" presId="urn:microsoft.com/office/officeart/2009/3/layout/StepUpProcess"/>
    <dgm:cxn modelId="{E8F03EFB-8933-43D0-86ED-58ED706E1F49}" type="presParOf" srcId="{3DD5D515-0FB8-40CA-AD45-178AEAB1C01A}" destId="{E9022AE9-575C-4F78-8DA0-E54EA90DACED}" srcOrd="0" destOrd="0" presId="urn:microsoft.com/office/officeart/2009/3/layout/StepUpProcess"/>
    <dgm:cxn modelId="{8EFA3CBA-E133-4E1F-8FDA-7FC203AD3A8F}" type="presParOf" srcId="{3DD5D515-0FB8-40CA-AD45-178AEAB1C01A}" destId="{E2674C25-8463-468F-8469-FBB1BE96445F}" srcOrd="1" destOrd="0" presId="urn:microsoft.com/office/officeart/2009/3/layout/StepUpProcess"/>
    <dgm:cxn modelId="{D8CDBD1B-3334-4001-B625-72CA23DAEF3E}" type="presParOf" srcId="{3DD5D515-0FB8-40CA-AD45-178AEAB1C01A}" destId="{87E3E472-BC5E-4212-8920-923EF16699E4}" srcOrd="2" destOrd="0" presId="urn:microsoft.com/office/officeart/2009/3/layout/StepUpProcess"/>
    <dgm:cxn modelId="{66C4E881-0780-42ED-A0B9-F8341672C2CB}" type="presParOf" srcId="{34BEBDD1-2A3B-4BB7-A9E9-03A28D1650A2}" destId="{8106A9F6-5012-4508-9609-B02AA3A44B04}" srcOrd="3" destOrd="0" presId="urn:microsoft.com/office/officeart/2009/3/layout/StepUpProcess"/>
    <dgm:cxn modelId="{CD711618-F7FD-46CE-849C-086A6D709A21}" type="presParOf" srcId="{8106A9F6-5012-4508-9609-B02AA3A44B04}" destId="{FFA47D62-C464-4826-91A8-0697234448D4}" srcOrd="0" destOrd="0" presId="urn:microsoft.com/office/officeart/2009/3/layout/StepUpProcess"/>
    <dgm:cxn modelId="{84F77543-616E-4C5B-965B-4BB90C022BD3}" type="presParOf" srcId="{34BEBDD1-2A3B-4BB7-A9E9-03A28D1650A2}" destId="{F95FA27D-CDD3-4143-BD5D-3C791C53793D}" srcOrd="4" destOrd="0" presId="urn:microsoft.com/office/officeart/2009/3/layout/StepUpProcess"/>
    <dgm:cxn modelId="{5ADB8651-AB5B-4AF3-BD28-70B6378B3FBE}" type="presParOf" srcId="{F95FA27D-CDD3-4143-BD5D-3C791C53793D}" destId="{A6EDC8B5-2FB2-414E-A075-F5983D3F1802}" srcOrd="0" destOrd="0" presId="urn:microsoft.com/office/officeart/2009/3/layout/StepUpProcess"/>
    <dgm:cxn modelId="{9CBF7EE0-0292-4C1D-93D4-AF7DD0D82828}" type="presParOf" srcId="{F95FA27D-CDD3-4143-BD5D-3C791C53793D}" destId="{7040BA5B-9EAB-439C-91EE-2CE8A26D259C}" srcOrd="1" destOrd="0" presId="urn:microsoft.com/office/officeart/2009/3/layout/StepUpProcess"/>
    <dgm:cxn modelId="{6A18A4A5-CE92-4580-A9E2-B29918930D0B}" type="presParOf" srcId="{F95FA27D-CDD3-4143-BD5D-3C791C53793D}" destId="{A5E94C23-1F17-4CEA-A9D0-2BD6FE9B7714}" srcOrd="2" destOrd="0" presId="urn:microsoft.com/office/officeart/2009/3/layout/StepUpProcess"/>
    <dgm:cxn modelId="{6D141662-3E70-4AE0-9039-F19095D58B3C}" type="presParOf" srcId="{34BEBDD1-2A3B-4BB7-A9E9-03A28D1650A2}" destId="{74ED8DAF-4479-4EF3-A54A-62AC556AF5ED}" srcOrd="5" destOrd="0" presId="urn:microsoft.com/office/officeart/2009/3/layout/StepUpProcess"/>
    <dgm:cxn modelId="{53C02665-4697-4EB6-8A4B-01767B97FE0F}" type="presParOf" srcId="{74ED8DAF-4479-4EF3-A54A-62AC556AF5ED}" destId="{1C451057-BC5C-49EE-BB4F-1EF954304AB0}" srcOrd="0" destOrd="0" presId="urn:microsoft.com/office/officeart/2009/3/layout/StepUpProcess"/>
    <dgm:cxn modelId="{ED37A009-90A4-48B8-96B7-DB5DAB0CDE2C}" type="presParOf" srcId="{34BEBDD1-2A3B-4BB7-A9E9-03A28D1650A2}" destId="{2CAA5CCC-129F-487D-8334-5F403A73855D}" srcOrd="6" destOrd="0" presId="urn:microsoft.com/office/officeart/2009/3/layout/StepUpProcess"/>
    <dgm:cxn modelId="{E4B9D5D1-A6E4-45D4-87D9-76779FA0C418}" type="presParOf" srcId="{2CAA5CCC-129F-487D-8334-5F403A73855D}" destId="{54239347-6C1E-4A09-87B1-F9B10D801FA3}" srcOrd="0" destOrd="0" presId="urn:microsoft.com/office/officeart/2009/3/layout/StepUpProcess"/>
    <dgm:cxn modelId="{5EA2CBB9-5BB4-40CE-856C-60C5AABA3E7C}" type="presParOf" srcId="{2CAA5CCC-129F-487D-8334-5F403A73855D}" destId="{E1D8C2D8-2FB9-4BCE-8A81-DEDBE3E67193}" srcOrd="1" destOrd="0" presId="urn:microsoft.com/office/officeart/2009/3/layout/StepUpProcess"/>
    <dgm:cxn modelId="{1D8047BF-9C62-4212-B4F3-9F2BAAC5E755}" type="presParOf" srcId="{2CAA5CCC-129F-487D-8334-5F403A73855D}" destId="{13A25813-4161-46C0-889D-10B543429F5E}" srcOrd="2" destOrd="0" presId="urn:microsoft.com/office/officeart/2009/3/layout/StepUpProcess"/>
    <dgm:cxn modelId="{90003C15-16D2-49AA-A045-93FF4DB77DE7}" type="presParOf" srcId="{34BEBDD1-2A3B-4BB7-A9E9-03A28D1650A2}" destId="{B5053114-24E0-439D-BDA7-659157B90543}" srcOrd="7" destOrd="0" presId="urn:microsoft.com/office/officeart/2009/3/layout/StepUpProcess"/>
    <dgm:cxn modelId="{48C513CF-8696-4DF7-B276-9920E6F8ED2F}" type="presParOf" srcId="{B5053114-24E0-439D-BDA7-659157B90543}" destId="{1AF8CE1A-8DEB-4E02-AC4D-708111031ABD}" srcOrd="0" destOrd="0" presId="urn:microsoft.com/office/officeart/2009/3/layout/StepUpProcess"/>
    <dgm:cxn modelId="{D280749D-A5DA-4823-AE7F-6A1D2C7F945A}" type="presParOf" srcId="{34BEBDD1-2A3B-4BB7-A9E9-03A28D1650A2}" destId="{E32368EF-9DF7-4392-A708-C62AFEE57278}" srcOrd="8" destOrd="0" presId="urn:microsoft.com/office/officeart/2009/3/layout/StepUpProcess"/>
    <dgm:cxn modelId="{30E28E7E-B4DD-4353-A49E-403FC52217A0}" type="presParOf" srcId="{E32368EF-9DF7-4392-A708-C62AFEE57278}" destId="{25219E99-79E7-4E55-8657-0456E5725C06}" srcOrd="0" destOrd="0" presId="urn:microsoft.com/office/officeart/2009/3/layout/StepUpProcess"/>
    <dgm:cxn modelId="{BD5BE3C0-5F22-4811-AC58-628AAF76E26D}" type="presParOf" srcId="{E32368EF-9DF7-4392-A708-C62AFEE57278}" destId="{F479477D-D3B4-4DD2-8634-12D68BEFD06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80E8D6-78C6-4BBD-AD4C-5EB6B4DB1086}">
      <dsp:nvSpPr>
        <dsp:cNvPr id="0" name=""/>
        <dsp:cNvSpPr/>
      </dsp:nvSpPr>
      <dsp:spPr>
        <a:xfrm>
          <a:off x="0" y="340363"/>
          <a:ext cx="478187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l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4317C6-B794-4FC7-A2B4-FA1FC090F1E5}">
      <dsp:nvSpPr>
        <dsp:cNvPr id="0" name=""/>
        <dsp:cNvSpPr/>
      </dsp:nvSpPr>
      <dsp:spPr>
        <a:xfrm>
          <a:off x="219925" y="9798"/>
          <a:ext cx="4232075" cy="67896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shade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shade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shade val="50000"/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shade val="5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6520" tIns="0" rIns="12652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ПОДАЦИ</a:t>
          </a:r>
          <a:endParaRPr lang="en-CA" sz="1800" kern="1200" dirty="0"/>
        </a:p>
      </dsp:txBody>
      <dsp:txXfrm>
        <a:off x="253069" y="42942"/>
        <a:ext cx="4165787" cy="612672"/>
      </dsp:txXfrm>
    </dsp:sp>
    <dsp:sp modelId="{8E941D38-817A-4453-A6D7-5872D352E10E}">
      <dsp:nvSpPr>
        <dsp:cNvPr id="0" name=""/>
        <dsp:cNvSpPr/>
      </dsp:nvSpPr>
      <dsp:spPr>
        <a:xfrm>
          <a:off x="0" y="1383643"/>
          <a:ext cx="478187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9853"/>
              <a:satOff val="-798"/>
              <a:lumOff val="16415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l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4932D7F-5831-4FB6-A158-D4091E522785}">
      <dsp:nvSpPr>
        <dsp:cNvPr id="0" name=""/>
        <dsp:cNvSpPr/>
      </dsp:nvSpPr>
      <dsp:spPr>
        <a:xfrm>
          <a:off x="180157" y="1056038"/>
          <a:ext cx="4278837" cy="67896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9853"/>
                <a:satOff val="-798"/>
                <a:lumOff val="16415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shade val="50000"/>
                <a:hueOff val="9853"/>
                <a:satOff val="-798"/>
                <a:lumOff val="1641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shade val="50000"/>
                <a:hueOff val="9853"/>
                <a:satOff val="-798"/>
                <a:lumOff val="1641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shade val="50000"/>
                <a:hueOff val="9853"/>
                <a:satOff val="-798"/>
                <a:lumOff val="16415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shade val="50000"/>
              <a:hueOff val="9853"/>
              <a:satOff val="-798"/>
              <a:lumOff val="16415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shade val="50000"/>
              <a:hueOff val="9853"/>
              <a:satOff val="-798"/>
              <a:lumOff val="16415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6520" tIns="0" rIns="12652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Отворени подаци МПН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еЦенус</a:t>
          </a:r>
          <a:r>
            <a:rPr lang="en-CA" sz="1600" kern="1200" dirty="0" smtClean="0"/>
            <a:t> </a:t>
          </a:r>
          <a:r>
            <a:rPr lang="en-CA" sz="1600" kern="1200" dirty="0" smtClean="0"/>
            <a:t>2015/2016: </a:t>
          </a:r>
          <a:r>
            <a:rPr lang="en-CA" sz="1600" kern="1200" dirty="0" err="1" smtClean="0"/>
            <a:t>основне</a:t>
          </a:r>
          <a:r>
            <a:rPr lang="en-CA" sz="1600" kern="1200" dirty="0" smtClean="0"/>
            <a:t> и </a:t>
          </a:r>
          <a:r>
            <a:rPr lang="en-CA" sz="1600" kern="1200" dirty="0" err="1" smtClean="0"/>
            <a:t>средње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школе</a:t>
          </a:r>
          <a:endParaRPr lang="en-CA" sz="1600" kern="1200" dirty="0"/>
        </a:p>
      </dsp:txBody>
      <dsp:txXfrm>
        <a:off x="213301" y="1089182"/>
        <a:ext cx="4212549" cy="612672"/>
      </dsp:txXfrm>
    </dsp:sp>
    <dsp:sp modelId="{4A480B67-5E36-4A0C-9BAA-7C2D967C8645}">
      <dsp:nvSpPr>
        <dsp:cNvPr id="0" name=""/>
        <dsp:cNvSpPr/>
      </dsp:nvSpPr>
      <dsp:spPr>
        <a:xfrm>
          <a:off x="0" y="2942899"/>
          <a:ext cx="478187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19707"/>
              <a:satOff val="-1596"/>
              <a:lumOff val="3283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l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AB01B11-1800-486A-9B63-42D5119A7300}">
      <dsp:nvSpPr>
        <dsp:cNvPr id="0" name=""/>
        <dsp:cNvSpPr/>
      </dsp:nvSpPr>
      <dsp:spPr>
        <a:xfrm>
          <a:off x="239093" y="2087443"/>
          <a:ext cx="4402822" cy="1194935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19707"/>
                <a:satOff val="-1596"/>
                <a:lumOff val="3283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shade val="50000"/>
                <a:hueOff val="19707"/>
                <a:satOff val="-1596"/>
                <a:lumOff val="3283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shade val="50000"/>
                <a:hueOff val="19707"/>
                <a:satOff val="-1596"/>
                <a:lumOff val="3283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shade val="50000"/>
                <a:hueOff val="19707"/>
                <a:satOff val="-1596"/>
                <a:lumOff val="3283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shade val="50000"/>
              <a:hueOff val="19707"/>
              <a:satOff val="-1596"/>
              <a:lumOff val="3283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shade val="50000"/>
              <a:hueOff val="19707"/>
              <a:satOff val="-1596"/>
              <a:lumOff val="3283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6520" tIns="0" rIns="12652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Отворени подаци МПН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CA" sz="1600" kern="1200" dirty="0" err="1" smtClean="0"/>
            <a:t>База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података</a:t>
          </a:r>
          <a:r>
            <a:rPr lang="en-CA" sz="1600" kern="1200" dirty="0" smtClean="0"/>
            <a:t> о </a:t>
          </a:r>
          <a:r>
            <a:rPr lang="en-CA" sz="1600" kern="1200" dirty="0" err="1" smtClean="0"/>
            <a:t>платама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запослених</a:t>
          </a:r>
          <a:r>
            <a:rPr lang="en-CA" sz="1600" kern="1200" dirty="0" smtClean="0"/>
            <a:t> у </a:t>
          </a:r>
          <a:r>
            <a:rPr lang="en-CA" sz="1600" kern="1200" dirty="0" err="1" smtClean="0"/>
            <a:t>основним</a:t>
          </a:r>
          <a:r>
            <a:rPr lang="en-CA" sz="1600" kern="1200" dirty="0" smtClean="0"/>
            <a:t> и </a:t>
          </a:r>
          <a:r>
            <a:rPr lang="en-CA" sz="1600" kern="1200" dirty="0" err="1" smtClean="0"/>
            <a:t>средњим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школама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на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месечном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нивоу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од</a:t>
          </a:r>
          <a:r>
            <a:rPr lang="en-CA" sz="1600" kern="1200" dirty="0" smtClean="0"/>
            <a:t> </a:t>
          </a:r>
          <a:r>
            <a:rPr lang="en-CA" sz="1600" kern="1200" dirty="0" err="1" smtClean="0"/>
            <a:t>маја</a:t>
          </a:r>
          <a:r>
            <a:rPr lang="en-CA" sz="1600" kern="1200" dirty="0" smtClean="0"/>
            <a:t> 2015.</a:t>
          </a:r>
          <a:endParaRPr lang="en-CA" sz="1600" kern="1200" dirty="0"/>
        </a:p>
      </dsp:txBody>
      <dsp:txXfrm>
        <a:off x="297425" y="2145775"/>
        <a:ext cx="4286158" cy="1078271"/>
      </dsp:txXfrm>
    </dsp:sp>
    <dsp:sp modelId="{6D726C30-036F-4BF0-AAD5-46765D8C6861}">
      <dsp:nvSpPr>
        <dsp:cNvPr id="0" name=""/>
        <dsp:cNvSpPr/>
      </dsp:nvSpPr>
      <dsp:spPr>
        <a:xfrm>
          <a:off x="0" y="3986179"/>
          <a:ext cx="478187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19707"/>
              <a:satOff val="-1596"/>
              <a:lumOff val="3283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l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9E8704E-5383-4BA0-AA3C-4F70FFCE0744}">
      <dsp:nvSpPr>
        <dsp:cNvPr id="0" name=""/>
        <dsp:cNvSpPr/>
      </dsp:nvSpPr>
      <dsp:spPr>
        <a:xfrm>
          <a:off x="268772" y="3694199"/>
          <a:ext cx="4216310" cy="67896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19707"/>
                <a:satOff val="-1596"/>
                <a:lumOff val="3283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shade val="50000"/>
                <a:hueOff val="19707"/>
                <a:satOff val="-1596"/>
                <a:lumOff val="3283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shade val="50000"/>
                <a:hueOff val="19707"/>
                <a:satOff val="-1596"/>
                <a:lumOff val="3283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shade val="50000"/>
                <a:hueOff val="19707"/>
                <a:satOff val="-1596"/>
                <a:lumOff val="3283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shade val="50000"/>
                <a:hueOff val="19707"/>
                <a:satOff val="-1596"/>
                <a:lumOff val="3283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shade val="50000"/>
              <a:hueOff val="19707"/>
              <a:satOff val="-1596"/>
              <a:lumOff val="3283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shade val="50000"/>
              <a:hueOff val="19707"/>
              <a:satOff val="-1596"/>
              <a:lumOff val="3283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6520" tIns="0" rIns="12652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Подаци из евиденције Националне службе за запошљавање за 2016. годину</a:t>
          </a:r>
          <a:endParaRPr lang="en-CA" sz="1600" kern="1200" dirty="0"/>
        </a:p>
      </dsp:txBody>
      <dsp:txXfrm>
        <a:off x="301916" y="3727343"/>
        <a:ext cx="4150022" cy="612672"/>
      </dsp:txXfrm>
    </dsp:sp>
    <dsp:sp modelId="{56BE0281-F62B-484B-8AB0-48DFF5087D5A}">
      <dsp:nvSpPr>
        <dsp:cNvPr id="0" name=""/>
        <dsp:cNvSpPr/>
      </dsp:nvSpPr>
      <dsp:spPr>
        <a:xfrm>
          <a:off x="0" y="5029459"/>
          <a:ext cx="4781877" cy="579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9853"/>
              <a:satOff val="-798"/>
              <a:lumOff val="16415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lt1">
              <a:alpha val="9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593326C-18D9-4217-A294-EEC9F42D941E}">
      <dsp:nvSpPr>
        <dsp:cNvPr id="0" name=""/>
        <dsp:cNvSpPr/>
      </dsp:nvSpPr>
      <dsp:spPr>
        <a:xfrm>
          <a:off x="139183" y="4666229"/>
          <a:ext cx="4379190" cy="678960"/>
        </a:xfrm>
        <a:prstGeom prst="roundRect">
          <a:avLst/>
        </a:prstGeom>
        <a:gradFill rotWithShape="0">
          <a:gsLst>
            <a:gs pos="0">
              <a:schemeClr val="accent4">
                <a:shade val="50000"/>
                <a:hueOff val="9853"/>
                <a:satOff val="-798"/>
                <a:lumOff val="16415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shade val="50000"/>
                <a:hueOff val="9853"/>
                <a:satOff val="-798"/>
                <a:lumOff val="16415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shade val="50000"/>
                <a:hueOff val="9853"/>
                <a:satOff val="-798"/>
                <a:lumOff val="16415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shade val="50000"/>
                <a:hueOff val="9853"/>
                <a:satOff val="-798"/>
                <a:lumOff val="16415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shade val="50000"/>
                <a:hueOff val="9853"/>
                <a:satOff val="-798"/>
                <a:lumOff val="16415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shade val="50000"/>
              <a:hueOff val="9853"/>
              <a:satOff val="-798"/>
              <a:lumOff val="16415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shade val="50000"/>
              <a:hueOff val="9853"/>
              <a:satOff val="-798"/>
              <a:lumOff val="16415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6520" tIns="0" rIns="12652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База података о зарадама Републичког завода за статистику</a:t>
          </a:r>
          <a:endParaRPr lang="en-CA" sz="1600" kern="1200" dirty="0"/>
        </a:p>
      </dsp:txBody>
      <dsp:txXfrm>
        <a:off x="172327" y="4699373"/>
        <a:ext cx="4312902" cy="61267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5E6DBC-7578-40EF-BFF1-AC7588620ADE}">
      <dsp:nvSpPr>
        <dsp:cNvPr id="0" name=""/>
        <dsp:cNvSpPr/>
      </dsp:nvSpPr>
      <dsp:spPr>
        <a:xfrm>
          <a:off x="0" y="0"/>
          <a:ext cx="3312775" cy="132485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0"/>
              <a:satOff val="0"/>
              <a:lumOff val="0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ЦИЉ</a:t>
          </a:r>
          <a:endParaRPr lang="en-CA" sz="1800" kern="1200" dirty="0"/>
        </a:p>
      </dsp:txBody>
      <dsp:txXfrm>
        <a:off x="64674" y="64674"/>
        <a:ext cx="3183427" cy="1195504"/>
      </dsp:txXfrm>
    </dsp:sp>
    <dsp:sp modelId="{5FE2DD7E-63B3-454B-8C54-DB663EB33EF3}">
      <dsp:nvSpPr>
        <dsp:cNvPr id="0" name=""/>
        <dsp:cNvSpPr/>
      </dsp:nvSpPr>
      <dsp:spPr>
        <a:xfrm flipV="1">
          <a:off x="0" y="1326841"/>
          <a:ext cx="3312775" cy="195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5181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CA" sz="400" kern="1200" dirty="0"/>
        </a:p>
      </dsp:txBody>
      <dsp:txXfrm rot="10800000">
        <a:off x="0" y="1326841"/>
        <a:ext cx="3312775" cy="19517"/>
      </dsp:txXfrm>
    </dsp:sp>
    <dsp:sp modelId="{097CD839-4BD7-46DD-ABD9-6705B71EBB3A}">
      <dsp:nvSpPr>
        <dsp:cNvPr id="0" name=""/>
        <dsp:cNvSpPr/>
      </dsp:nvSpPr>
      <dsp:spPr>
        <a:xfrm>
          <a:off x="0" y="1346359"/>
          <a:ext cx="3312775" cy="1324852"/>
        </a:xfrm>
        <a:prstGeom prst="roundRect">
          <a:avLst/>
        </a:prstGeom>
        <a:gradFill rotWithShape="0">
          <a:gsLst>
            <a:gs pos="0">
              <a:schemeClr val="accent4">
                <a:hueOff val="179936"/>
                <a:satOff val="8690"/>
                <a:lumOff val="4901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179936"/>
                <a:satOff val="8690"/>
                <a:lumOff val="4901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179936"/>
                <a:satOff val="8690"/>
                <a:lumOff val="4901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179936"/>
                <a:satOff val="8690"/>
                <a:lumOff val="4901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179936"/>
                <a:satOff val="8690"/>
                <a:lumOff val="4901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179936"/>
                <a:satOff val="8690"/>
                <a:lumOff val="4901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179936"/>
                <a:satOff val="8690"/>
                <a:lumOff val="4901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179936"/>
              <a:satOff val="8690"/>
              <a:lumOff val="4901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179936"/>
              <a:satOff val="8690"/>
              <a:lumOff val="4901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Издвајање кључних карактеристика наставног особља и података о тренутним условима њиховог рада</a:t>
          </a:r>
          <a:endParaRPr lang="sr-Cyrl-RS" sz="1800" kern="1200" dirty="0"/>
        </a:p>
      </dsp:txBody>
      <dsp:txXfrm>
        <a:off x="64674" y="1411033"/>
        <a:ext cx="3183427" cy="1195504"/>
      </dsp:txXfrm>
    </dsp:sp>
    <dsp:sp modelId="{6248B859-7D60-40A4-9822-12CFFC7EFDF0}">
      <dsp:nvSpPr>
        <dsp:cNvPr id="0" name=""/>
        <dsp:cNvSpPr/>
      </dsp:nvSpPr>
      <dsp:spPr>
        <a:xfrm>
          <a:off x="0" y="2683926"/>
          <a:ext cx="3312775" cy="1324852"/>
        </a:xfrm>
        <a:prstGeom prst="roundRect">
          <a:avLst/>
        </a:prstGeom>
        <a:gradFill rotWithShape="0">
          <a:gsLst>
            <a:gs pos="0">
              <a:schemeClr val="accent4">
                <a:hueOff val="359873"/>
                <a:satOff val="17380"/>
                <a:lumOff val="9803"/>
                <a:alphaOff val="0"/>
                <a:tint val="73000"/>
                <a:shade val="100000"/>
                <a:satMod val="150000"/>
              </a:schemeClr>
            </a:gs>
            <a:gs pos="25000">
              <a:schemeClr val="accent4">
                <a:hueOff val="359873"/>
                <a:satOff val="17380"/>
                <a:lumOff val="9803"/>
                <a:alphaOff val="0"/>
                <a:tint val="96000"/>
                <a:shade val="80000"/>
                <a:satMod val="105000"/>
              </a:schemeClr>
            </a:gs>
            <a:gs pos="38000">
              <a:schemeClr val="accent4">
                <a:hueOff val="359873"/>
                <a:satOff val="17380"/>
                <a:lumOff val="9803"/>
                <a:alphaOff val="0"/>
                <a:tint val="96000"/>
                <a:shade val="59000"/>
                <a:satMod val="120000"/>
              </a:schemeClr>
            </a:gs>
            <a:gs pos="55000">
              <a:schemeClr val="accent4">
                <a:hueOff val="359873"/>
                <a:satOff val="17380"/>
                <a:lumOff val="9803"/>
                <a:alphaOff val="0"/>
                <a:tint val="100000"/>
                <a:shade val="57000"/>
                <a:satMod val="120000"/>
              </a:schemeClr>
            </a:gs>
            <a:gs pos="80000">
              <a:schemeClr val="accent4">
                <a:hueOff val="359873"/>
                <a:satOff val="17380"/>
                <a:lumOff val="9803"/>
                <a:alphaOff val="0"/>
                <a:tint val="100000"/>
                <a:shade val="56000"/>
                <a:satMod val="145000"/>
              </a:schemeClr>
            </a:gs>
            <a:gs pos="88000">
              <a:schemeClr val="accent4">
                <a:hueOff val="359873"/>
                <a:satOff val="17380"/>
                <a:lumOff val="9803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4">
                <a:hueOff val="359873"/>
                <a:satOff val="17380"/>
                <a:lumOff val="9803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>
          <a:glow rad="50800">
            <a:schemeClr val="accent4">
              <a:hueOff val="359873"/>
              <a:satOff val="17380"/>
              <a:lumOff val="9803"/>
              <a:alphaOff val="0"/>
              <a:tint val="68000"/>
              <a:shade val="93000"/>
              <a:alpha val="37000"/>
              <a:satMod val="250000"/>
            </a:schemeClr>
          </a:glow>
        </a:effectLst>
        <a:scene3d>
          <a:camera prst="orthographicFront">
            <a:rot lat="0" lon="0" rev="0"/>
          </a:camera>
          <a:lightRig rig="glow" dir="t">
            <a:rot lat="0" lon="0" rev="1800000"/>
          </a:lightRig>
        </a:scene3d>
        <a:sp3d contourW="10160" prstMaterial="dkEdge">
          <a:bevelT w="20320" h="19050" prst="angle"/>
          <a:contourClr>
            <a:schemeClr val="accent4">
              <a:hueOff val="359873"/>
              <a:satOff val="17380"/>
              <a:lumOff val="9803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Мапирање кретања наставника кроз систем</a:t>
          </a:r>
          <a:endParaRPr lang="sr-Cyrl-RS" sz="1800" kern="1200" dirty="0"/>
        </a:p>
      </dsp:txBody>
      <dsp:txXfrm>
        <a:off x="64674" y="2748600"/>
        <a:ext cx="3183427" cy="11955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B2B0C-41A3-4512-965E-869E4226D0ED}">
      <dsp:nvSpPr>
        <dsp:cNvPr id="0" name=""/>
        <dsp:cNvSpPr/>
      </dsp:nvSpPr>
      <dsp:spPr>
        <a:xfrm>
          <a:off x="-5357175" y="-820379"/>
          <a:ext cx="6379014" cy="6379014"/>
        </a:xfrm>
        <a:prstGeom prst="blockArc">
          <a:avLst>
            <a:gd name="adj1" fmla="val 18900000"/>
            <a:gd name="adj2" fmla="val 2700000"/>
            <a:gd name="adj3" fmla="val 339"/>
          </a:avLst>
        </a:pr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DCE58-BC28-4EAD-A26F-E4C28D1C4FE2}">
      <dsp:nvSpPr>
        <dsp:cNvPr id="0" name=""/>
        <dsp:cNvSpPr/>
      </dsp:nvSpPr>
      <dsp:spPr>
        <a:xfrm>
          <a:off x="446843" y="296046"/>
          <a:ext cx="6802080" cy="59247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Приказ демографске структуре наставничке популације</a:t>
          </a:r>
          <a:endParaRPr lang="en-CA" sz="1800" kern="1200" dirty="0"/>
        </a:p>
      </dsp:txBody>
      <dsp:txXfrm>
        <a:off x="446843" y="296046"/>
        <a:ext cx="6802080" cy="592471"/>
      </dsp:txXfrm>
    </dsp:sp>
    <dsp:sp modelId="{42D5EB21-F02B-41CE-B03A-50D71C5B05ED}">
      <dsp:nvSpPr>
        <dsp:cNvPr id="0" name=""/>
        <dsp:cNvSpPr/>
      </dsp:nvSpPr>
      <dsp:spPr>
        <a:xfrm>
          <a:off x="76548" y="221987"/>
          <a:ext cx="740589" cy="7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68D8A5F-E194-4F07-A36F-6F396C9744E2}">
      <dsp:nvSpPr>
        <dsp:cNvPr id="0" name=""/>
        <dsp:cNvSpPr/>
      </dsp:nvSpPr>
      <dsp:spPr>
        <a:xfrm>
          <a:off x="871391" y="1184468"/>
          <a:ext cx="6377533" cy="592471"/>
        </a:xfrm>
        <a:prstGeom prst="rect">
          <a:avLst/>
        </a:prstGeom>
        <a:gradFill rotWithShape="0">
          <a:gsLst>
            <a:gs pos="0">
              <a:schemeClr val="accent3">
                <a:hueOff val="365030"/>
                <a:satOff val="-6791"/>
                <a:lumOff val="-2059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365030"/>
                <a:satOff val="-6791"/>
                <a:lumOff val="-2059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365030"/>
                <a:satOff val="-6791"/>
                <a:lumOff val="-2059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365030"/>
                <a:satOff val="-6791"/>
                <a:lumOff val="-2059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365030"/>
                <a:satOff val="-6791"/>
                <a:lumOff val="-2059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365030"/>
                <a:satOff val="-6791"/>
                <a:lumOff val="-2059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365030"/>
                <a:satOff val="-6791"/>
                <a:lumOff val="-2059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Пројекције одласка наставника у пензију</a:t>
          </a:r>
          <a:endParaRPr lang="en-CA" sz="1800" kern="1200" dirty="0"/>
        </a:p>
      </dsp:txBody>
      <dsp:txXfrm>
        <a:off x="871391" y="1184468"/>
        <a:ext cx="6377533" cy="592471"/>
      </dsp:txXfrm>
    </dsp:sp>
    <dsp:sp modelId="{887CE4C7-755B-4790-8856-54CCF217FF03}">
      <dsp:nvSpPr>
        <dsp:cNvPr id="0" name=""/>
        <dsp:cNvSpPr/>
      </dsp:nvSpPr>
      <dsp:spPr>
        <a:xfrm>
          <a:off x="501096" y="1110410"/>
          <a:ext cx="740589" cy="7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365030"/>
              <a:satOff val="-6791"/>
              <a:lumOff val="-2059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A12535E-9C20-4BEF-A70D-C3FBB16FB96F}">
      <dsp:nvSpPr>
        <dsp:cNvPr id="0" name=""/>
        <dsp:cNvSpPr/>
      </dsp:nvSpPr>
      <dsp:spPr>
        <a:xfrm>
          <a:off x="1001693" y="2072891"/>
          <a:ext cx="6247231" cy="592471"/>
        </a:xfrm>
        <a:prstGeom prst="rect">
          <a:avLst/>
        </a:prstGeom>
        <a:gradFill rotWithShape="0">
          <a:gsLst>
            <a:gs pos="0">
              <a:schemeClr val="accent3">
                <a:hueOff val="730060"/>
                <a:satOff val="-13582"/>
                <a:lumOff val="-4118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730060"/>
                <a:satOff val="-13582"/>
                <a:lumOff val="-4118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730060"/>
                <a:satOff val="-13582"/>
                <a:lumOff val="-4118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730060"/>
                <a:satOff val="-13582"/>
                <a:lumOff val="-4118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730060"/>
                <a:satOff val="-13582"/>
                <a:lumOff val="-4118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730060"/>
                <a:satOff val="-13582"/>
                <a:lumOff val="-4118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730060"/>
                <a:satOff val="-13582"/>
                <a:lumOff val="-4118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Потенцијал за осипање наставника у друге професије</a:t>
          </a:r>
          <a:endParaRPr lang="en-CA" sz="1800" kern="1200" dirty="0"/>
        </a:p>
      </dsp:txBody>
      <dsp:txXfrm>
        <a:off x="1001693" y="2072891"/>
        <a:ext cx="6247231" cy="592471"/>
      </dsp:txXfrm>
    </dsp:sp>
    <dsp:sp modelId="{53AB822C-A321-44E8-B2E0-C08BD011BC6E}">
      <dsp:nvSpPr>
        <dsp:cNvPr id="0" name=""/>
        <dsp:cNvSpPr/>
      </dsp:nvSpPr>
      <dsp:spPr>
        <a:xfrm>
          <a:off x="631398" y="1998832"/>
          <a:ext cx="740589" cy="7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730060"/>
              <a:satOff val="-13582"/>
              <a:lumOff val="-4118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8422B0F-C2C7-4590-BE43-87EA6BCAE2CF}">
      <dsp:nvSpPr>
        <dsp:cNvPr id="0" name=""/>
        <dsp:cNvSpPr/>
      </dsp:nvSpPr>
      <dsp:spPr>
        <a:xfrm>
          <a:off x="871391" y="2961314"/>
          <a:ext cx="6377533" cy="592471"/>
        </a:xfrm>
        <a:prstGeom prst="rect">
          <a:avLst/>
        </a:prstGeom>
        <a:gradFill rotWithShape="0">
          <a:gsLst>
            <a:gs pos="0">
              <a:schemeClr val="accent3">
                <a:hueOff val="1095090"/>
                <a:satOff val="-20373"/>
                <a:lumOff val="-6176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1095090"/>
                <a:satOff val="-20373"/>
                <a:lumOff val="-6176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1095090"/>
                <a:satOff val="-20373"/>
                <a:lumOff val="-6176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1095090"/>
                <a:satOff val="-20373"/>
                <a:lumOff val="-6176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1095090"/>
                <a:satOff val="-20373"/>
                <a:lumOff val="-6176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1095090"/>
                <a:satOff val="-20373"/>
                <a:lumOff val="-6176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1095090"/>
                <a:satOff val="-20373"/>
                <a:lumOff val="-6176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Анализа структуре незапослених наставника</a:t>
          </a:r>
          <a:endParaRPr lang="en-CA" sz="1800" kern="1200" dirty="0"/>
        </a:p>
      </dsp:txBody>
      <dsp:txXfrm>
        <a:off x="871391" y="2961314"/>
        <a:ext cx="6377533" cy="592471"/>
      </dsp:txXfrm>
    </dsp:sp>
    <dsp:sp modelId="{AE037A2A-CB16-4DC1-A9FD-3AC8285917A1}">
      <dsp:nvSpPr>
        <dsp:cNvPr id="0" name=""/>
        <dsp:cNvSpPr/>
      </dsp:nvSpPr>
      <dsp:spPr>
        <a:xfrm>
          <a:off x="501096" y="2887255"/>
          <a:ext cx="740589" cy="7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095090"/>
              <a:satOff val="-20373"/>
              <a:lumOff val="-6176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4FBC0F-DD6B-4A24-BBF2-32396F9F2877}">
      <dsp:nvSpPr>
        <dsp:cNvPr id="0" name=""/>
        <dsp:cNvSpPr/>
      </dsp:nvSpPr>
      <dsp:spPr>
        <a:xfrm>
          <a:off x="446843" y="3849737"/>
          <a:ext cx="6802080" cy="592471"/>
        </a:xfrm>
        <a:prstGeom prst="rect">
          <a:avLst/>
        </a:prstGeom>
        <a:gradFill rotWithShape="0">
          <a:gsLst>
            <a:gs pos="0">
              <a:schemeClr val="accent3">
                <a:hueOff val="1460120"/>
                <a:satOff val="-27164"/>
                <a:lumOff val="-8235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hueOff val="1460120"/>
                <a:satOff val="-27164"/>
                <a:lumOff val="-8235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hueOff val="1460120"/>
                <a:satOff val="-27164"/>
                <a:lumOff val="-8235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hueOff val="1460120"/>
                <a:satOff val="-27164"/>
                <a:lumOff val="-8235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hueOff val="1460120"/>
                <a:satOff val="-27164"/>
                <a:lumOff val="-8235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hueOff val="1460120"/>
                <a:satOff val="-27164"/>
                <a:lumOff val="-8235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hueOff val="1460120"/>
                <a:satOff val="-27164"/>
                <a:lumOff val="-8235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0274" tIns="45720" rIns="45720" bIns="4572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800" kern="1200" dirty="0" smtClean="0"/>
            <a:t>Ефекти мере забране запошљавања у јавном сектору</a:t>
          </a:r>
          <a:endParaRPr lang="en-CA" sz="1800" kern="1200" dirty="0"/>
        </a:p>
      </dsp:txBody>
      <dsp:txXfrm>
        <a:off x="446843" y="3849737"/>
        <a:ext cx="6802080" cy="592471"/>
      </dsp:txXfrm>
    </dsp:sp>
    <dsp:sp modelId="{772277DF-8CB4-4C14-B6B4-433EADE3FB20}">
      <dsp:nvSpPr>
        <dsp:cNvPr id="0" name=""/>
        <dsp:cNvSpPr/>
      </dsp:nvSpPr>
      <dsp:spPr>
        <a:xfrm>
          <a:off x="76548" y="3775678"/>
          <a:ext cx="740589" cy="74058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1460120"/>
              <a:satOff val="-27164"/>
              <a:lumOff val="-8235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317B8A-9B77-4548-9EC8-0F47B6B7D696}">
      <dsp:nvSpPr>
        <dsp:cNvPr id="0" name=""/>
        <dsp:cNvSpPr/>
      </dsp:nvSpPr>
      <dsp:spPr>
        <a:xfrm rot="5400000">
          <a:off x="2257730" y="907044"/>
          <a:ext cx="1512258" cy="1315665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Разредне наставе</a:t>
          </a:r>
          <a:endParaRPr lang="en-CA" sz="1400" kern="1200" dirty="0"/>
        </a:p>
      </dsp:txBody>
      <dsp:txXfrm rot="-5400000">
        <a:off x="2561051" y="1044408"/>
        <a:ext cx="905615" cy="1040938"/>
      </dsp:txXfrm>
    </dsp:sp>
    <dsp:sp modelId="{5BEE8315-C2DF-457D-81C2-0980A0A053FB}">
      <dsp:nvSpPr>
        <dsp:cNvPr id="0" name=""/>
        <dsp:cNvSpPr/>
      </dsp:nvSpPr>
      <dsp:spPr>
        <a:xfrm>
          <a:off x="3759111" y="743070"/>
          <a:ext cx="1687680" cy="907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8C9622-6719-49F6-BFE8-D564E64284AD}">
      <dsp:nvSpPr>
        <dsp:cNvPr id="0" name=""/>
        <dsp:cNvSpPr/>
      </dsp:nvSpPr>
      <dsp:spPr>
        <a:xfrm rot="5400000">
          <a:off x="112134" y="353333"/>
          <a:ext cx="2224789" cy="1937290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-54303"/>
                <a:satOff val="1464"/>
                <a:lumOff val="12748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-54303"/>
                <a:satOff val="1464"/>
                <a:lumOff val="12748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-54303"/>
                <a:satOff val="1464"/>
                <a:lumOff val="12748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-54303"/>
                <a:satOff val="1464"/>
                <a:lumOff val="12748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-54303"/>
              <a:satOff val="1464"/>
              <a:lumOff val="12748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НАСТАВНИЦИ:</a:t>
          </a:r>
          <a:endParaRPr lang="en-CA" sz="1400" kern="1200" dirty="0"/>
        </a:p>
      </dsp:txBody>
      <dsp:txXfrm rot="-5400000">
        <a:off x="557902" y="556424"/>
        <a:ext cx="1333252" cy="1531109"/>
      </dsp:txXfrm>
    </dsp:sp>
    <dsp:sp modelId="{2EB4D6BD-98EF-44C0-934B-8AFFDC17E74C}">
      <dsp:nvSpPr>
        <dsp:cNvPr id="0" name=""/>
        <dsp:cNvSpPr/>
      </dsp:nvSpPr>
      <dsp:spPr>
        <a:xfrm rot="5400000">
          <a:off x="1592044" y="2178786"/>
          <a:ext cx="1512258" cy="1315665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-108606"/>
                <a:satOff val="2928"/>
                <a:lumOff val="25497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-108606"/>
                <a:satOff val="2928"/>
                <a:lumOff val="25497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-108606"/>
                <a:satOff val="2928"/>
                <a:lumOff val="25497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-108606"/>
                <a:satOff val="2928"/>
                <a:lumOff val="25497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-108606"/>
              <a:satOff val="2928"/>
              <a:lumOff val="25497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Српског језика</a:t>
          </a:r>
          <a:endParaRPr lang="en-CA" sz="1400" kern="1200" dirty="0"/>
        </a:p>
      </dsp:txBody>
      <dsp:txXfrm rot="-5400000">
        <a:off x="1895365" y="2316150"/>
        <a:ext cx="905615" cy="1040938"/>
      </dsp:txXfrm>
    </dsp:sp>
    <dsp:sp modelId="{4938A140-BADB-4BA0-B397-AD02B2EAADC0}">
      <dsp:nvSpPr>
        <dsp:cNvPr id="0" name=""/>
        <dsp:cNvSpPr/>
      </dsp:nvSpPr>
      <dsp:spPr>
        <a:xfrm>
          <a:off x="2660" y="2382941"/>
          <a:ext cx="1633239" cy="907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EB44C-E306-4609-A55D-E02D1C44DCA8}">
      <dsp:nvSpPr>
        <dsp:cNvPr id="0" name=""/>
        <dsp:cNvSpPr/>
      </dsp:nvSpPr>
      <dsp:spPr>
        <a:xfrm rot="5400000">
          <a:off x="3012963" y="2178786"/>
          <a:ext cx="1512258" cy="1315665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-162909"/>
                <a:satOff val="4392"/>
                <a:lumOff val="38245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-162909"/>
                <a:satOff val="4392"/>
                <a:lumOff val="38245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-162909"/>
                <a:satOff val="4392"/>
                <a:lumOff val="38245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-162909"/>
                <a:satOff val="4392"/>
                <a:lumOff val="38245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-162909"/>
                <a:satOff val="4392"/>
                <a:lumOff val="38245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-162909"/>
                <a:satOff val="4392"/>
                <a:lumOff val="38245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-162909"/>
                <a:satOff val="4392"/>
                <a:lumOff val="38245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-162909"/>
              <a:satOff val="4392"/>
              <a:lumOff val="38245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Математике</a:t>
          </a:r>
          <a:endParaRPr lang="en-CA" sz="1400" kern="1200" dirty="0"/>
        </a:p>
      </dsp:txBody>
      <dsp:txXfrm rot="-5400000">
        <a:off x="3316284" y="2316150"/>
        <a:ext cx="905615" cy="1040938"/>
      </dsp:txXfrm>
    </dsp:sp>
    <dsp:sp modelId="{3388EA63-83CA-4520-A6C5-2990BEE13530}">
      <dsp:nvSpPr>
        <dsp:cNvPr id="0" name=""/>
        <dsp:cNvSpPr/>
      </dsp:nvSpPr>
      <dsp:spPr>
        <a:xfrm rot="5400000">
          <a:off x="2305225" y="3462391"/>
          <a:ext cx="1512258" cy="1315665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-108606"/>
                <a:satOff val="2928"/>
                <a:lumOff val="25497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-108606"/>
                <a:satOff val="2928"/>
                <a:lumOff val="25497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-108606"/>
                <a:satOff val="2928"/>
                <a:lumOff val="25497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-108606"/>
                <a:satOff val="2928"/>
                <a:lumOff val="25497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-108606"/>
                <a:satOff val="2928"/>
                <a:lumOff val="25497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-108606"/>
              <a:satOff val="2928"/>
              <a:lumOff val="25497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Историје</a:t>
          </a:r>
          <a:endParaRPr lang="en-CA" sz="1400" kern="1200" dirty="0"/>
        </a:p>
      </dsp:txBody>
      <dsp:txXfrm rot="-5400000">
        <a:off x="2608546" y="3599755"/>
        <a:ext cx="905615" cy="1040938"/>
      </dsp:txXfrm>
    </dsp:sp>
    <dsp:sp modelId="{C7707615-A34E-447B-82C4-DE8346302587}">
      <dsp:nvSpPr>
        <dsp:cNvPr id="0" name=""/>
        <dsp:cNvSpPr/>
      </dsp:nvSpPr>
      <dsp:spPr>
        <a:xfrm>
          <a:off x="3759111" y="3666546"/>
          <a:ext cx="1687680" cy="907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61C84F-09E5-4D70-AC95-D5738021B5EA}">
      <dsp:nvSpPr>
        <dsp:cNvPr id="0" name=""/>
        <dsp:cNvSpPr/>
      </dsp:nvSpPr>
      <dsp:spPr>
        <a:xfrm rot="5400000">
          <a:off x="884307" y="3462391"/>
          <a:ext cx="1512258" cy="1315665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3">
                <a:shade val="50000"/>
                <a:hueOff val="-54303"/>
                <a:satOff val="1464"/>
                <a:lumOff val="12748"/>
                <a:alphaOff val="0"/>
                <a:tint val="73000"/>
                <a:shade val="100000"/>
                <a:satMod val="150000"/>
              </a:schemeClr>
            </a:gs>
            <a:gs pos="25000">
              <a:schemeClr val="accent3">
                <a:shade val="50000"/>
                <a:hueOff val="-54303"/>
                <a:satOff val="1464"/>
                <a:lumOff val="12748"/>
                <a:alphaOff val="0"/>
                <a:tint val="96000"/>
                <a:shade val="80000"/>
                <a:satMod val="105000"/>
              </a:schemeClr>
            </a:gs>
            <a:gs pos="38000">
              <a:schemeClr val="accent3">
                <a:shade val="50000"/>
                <a:hueOff val="-54303"/>
                <a:satOff val="1464"/>
                <a:lumOff val="12748"/>
                <a:alphaOff val="0"/>
                <a:tint val="96000"/>
                <a:shade val="59000"/>
                <a:satMod val="120000"/>
              </a:schemeClr>
            </a:gs>
            <a:gs pos="55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57000"/>
                <a:satMod val="120000"/>
              </a:schemeClr>
            </a:gs>
            <a:gs pos="80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56000"/>
                <a:satMod val="145000"/>
              </a:schemeClr>
            </a:gs>
            <a:gs pos="88000">
              <a:schemeClr val="accent3">
                <a:shade val="50000"/>
                <a:hueOff val="-54303"/>
                <a:satOff val="1464"/>
                <a:lumOff val="12748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3">
                <a:shade val="50000"/>
                <a:hueOff val="-54303"/>
                <a:satOff val="1464"/>
                <a:lumOff val="12748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3">
              <a:shade val="50000"/>
              <a:hueOff val="-54303"/>
              <a:satOff val="1464"/>
              <a:lumOff val="12748"/>
              <a:alphaOff val="0"/>
              <a:shade val="30000"/>
              <a:satMod val="15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Информатике</a:t>
          </a:r>
          <a:endParaRPr lang="en-CA" sz="1400" kern="1200" dirty="0"/>
        </a:p>
      </dsp:txBody>
      <dsp:txXfrm rot="-5400000">
        <a:off x="1187628" y="3599755"/>
        <a:ext cx="905615" cy="10409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77A48-F454-4291-9FCE-50A7A4DDB364}">
      <dsp:nvSpPr>
        <dsp:cNvPr id="0" name=""/>
        <dsp:cNvSpPr/>
      </dsp:nvSpPr>
      <dsp:spPr>
        <a:xfrm rot="5400000">
          <a:off x="226356" y="2572490"/>
          <a:ext cx="674358" cy="112211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A0EF8F-ED06-4E5D-B37B-2D2E99775C9C}">
      <dsp:nvSpPr>
        <dsp:cNvPr id="0" name=""/>
        <dsp:cNvSpPr/>
      </dsp:nvSpPr>
      <dsp:spPr>
        <a:xfrm>
          <a:off x="113789" y="2907761"/>
          <a:ext cx="1013053" cy="88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Нижи разреди основне школе</a:t>
          </a:r>
          <a:endParaRPr lang="en-CA" sz="1400" kern="1200" dirty="0"/>
        </a:p>
      </dsp:txBody>
      <dsp:txXfrm>
        <a:off x="113789" y="2907761"/>
        <a:ext cx="1013053" cy="888000"/>
      </dsp:txXfrm>
    </dsp:sp>
    <dsp:sp modelId="{37EFFE07-416A-4D05-9AA4-31533FDF5393}">
      <dsp:nvSpPr>
        <dsp:cNvPr id="0" name=""/>
        <dsp:cNvSpPr/>
      </dsp:nvSpPr>
      <dsp:spPr>
        <a:xfrm>
          <a:off x="935700" y="2489878"/>
          <a:ext cx="191142" cy="19114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022AE9-575C-4F78-8DA0-E54EA90DACED}">
      <dsp:nvSpPr>
        <dsp:cNvPr id="0" name=""/>
        <dsp:cNvSpPr/>
      </dsp:nvSpPr>
      <dsp:spPr>
        <a:xfrm rot="5400000">
          <a:off x="1488917" y="2276801"/>
          <a:ext cx="674358" cy="112211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2674C25-8463-468F-8469-FBB1BE96445F}">
      <dsp:nvSpPr>
        <dsp:cNvPr id="0" name=""/>
        <dsp:cNvSpPr/>
      </dsp:nvSpPr>
      <dsp:spPr>
        <a:xfrm>
          <a:off x="1353964" y="2600878"/>
          <a:ext cx="1013053" cy="88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Виши разреди основне школе</a:t>
          </a:r>
          <a:endParaRPr lang="en-CA" sz="1400" kern="1200" dirty="0"/>
        </a:p>
      </dsp:txBody>
      <dsp:txXfrm>
        <a:off x="1353964" y="2600878"/>
        <a:ext cx="1013053" cy="888000"/>
      </dsp:txXfrm>
    </dsp:sp>
    <dsp:sp modelId="{87E3E472-BC5E-4212-8920-923EF16699E4}">
      <dsp:nvSpPr>
        <dsp:cNvPr id="0" name=""/>
        <dsp:cNvSpPr/>
      </dsp:nvSpPr>
      <dsp:spPr>
        <a:xfrm>
          <a:off x="2175875" y="2182996"/>
          <a:ext cx="191142" cy="19114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6EDC8B5-2FB2-414E-A075-F5983D3F1802}">
      <dsp:nvSpPr>
        <dsp:cNvPr id="0" name=""/>
        <dsp:cNvSpPr/>
      </dsp:nvSpPr>
      <dsp:spPr>
        <a:xfrm rot="5400000">
          <a:off x="2706706" y="1958725"/>
          <a:ext cx="674358" cy="112211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40BA5B-9EAB-439C-91EE-2CE8A26D259C}">
      <dsp:nvSpPr>
        <dsp:cNvPr id="0" name=""/>
        <dsp:cNvSpPr/>
      </dsp:nvSpPr>
      <dsp:spPr>
        <a:xfrm>
          <a:off x="2594139" y="2293996"/>
          <a:ext cx="1013053" cy="88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Средње стручне школе</a:t>
          </a:r>
          <a:endParaRPr lang="en-CA" sz="1400" kern="1200" dirty="0"/>
        </a:p>
      </dsp:txBody>
      <dsp:txXfrm>
        <a:off x="2594139" y="2293996"/>
        <a:ext cx="1013053" cy="888000"/>
      </dsp:txXfrm>
    </dsp:sp>
    <dsp:sp modelId="{A5E94C23-1F17-4CEA-A9D0-2BD6FE9B7714}">
      <dsp:nvSpPr>
        <dsp:cNvPr id="0" name=""/>
        <dsp:cNvSpPr/>
      </dsp:nvSpPr>
      <dsp:spPr>
        <a:xfrm>
          <a:off x="3416050" y="1876113"/>
          <a:ext cx="191142" cy="19114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4239347-6C1E-4A09-87B1-F9B10D801FA3}">
      <dsp:nvSpPr>
        <dsp:cNvPr id="0" name=""/>
        <dsp:cNvSpPr/>
      </dsp:nvSpPr>
      <dsp:spPr>
        <a:xfrm rot="5400000">
          <a:off x="3946881" y="1651842"/>
          <a:ext cx="674358" cy="1122116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D8C2D8-2FB9-4BCE-8A81-DEDBE3E67193}">
      <dsp:nvSpPr>
        <dsp:cNvPr id="0" name=""/>
        <dsp:cNvSpPr/>
      </dsp:nvSpPr>
      <dsp:spPr>
        <a:xfrm>
          <a:off x="3834314" y="1987113"/>
          <a:ext cx="1013053" cy="88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smtClean="0"/>
            <a:t>Гимназије</a:t>
          </a:r>
          <a:endParaRPr lang="en-CA" sz="1400" kern="1200" dirty="0"/>
        </a:p>
      </dsp:txBody>
      <dsp:txXfrm>
        <a:off x="3834314" y="1987113"/>
        <a:ext cx="1013053" cy="888000"/>
      </dsp:txXfrm>
    </dsp:sp>
    <dsp:sp modelId="{13A25813-4161-46C0-889D-10B543429F5E}">
      <dsp:nvSpPr>
        <dsp:cNvPr id="0" name=""/>
        <dsp:cNvSpPr/>
      </dsp:nvSpPr>
      <dsp:spPr>
        <a:xfrm>
          <a:off x="4656225" y="1569230"/>
          <a:ext cx="191142" cy="19114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5219E99-79E7-4E55-8657-0456E5725C06}">
      <dsp:nvSpPr>
        <dsp:cNvPr id="0" name=""/>
        <dsp:cNvSpPr/>
      </dsp:nvSpPr>
      <dsp:spPr>
        <a:xfrm rot="16200000" flipV="1">
          <a:off x="4778442" y="1643406"/>
          <a:ext cx="214756" cy="48318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3000"/>
                <a:shade val="100000"/>
                <a:satMod val="15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05000"/>
              </a:schemeClr>
            </a:gs>
            <a:gs pos="38000">
              <a:schemeClr val="accent1">
                <a:hueOff val="0"/>
                <a:satOff val="0"/>
                <a:lumOff val="0"/>
                <a:alphaOff val="0"/>
                <a:tint val="96000"/>
                <a:shade val="59000"/>
                <a:satMod val="120000"/>
              </a:schemeClr>
            </a:gs>
            <a:gs pos="55000">
              <a:schemeClr val="accent1">
                <a:hueOff val="0"/>
                <a:satOff val="0"/>
                <a:lumOff val="0"/>
                <a:alphaOff val="0"/>
                <a:tint val="100000"/>
                <a:shade val="57000"/>
                <a:satMod val="12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100000"/>
                <a:shade val="56000"/>
                <a:satMod val="145000"/>
              </a:schemeClr>
            </a:gs>
            <a:gs pos="88000">
              <a:schemeClr val="accent1">
                <a:hueOff val="0"/>
                <a:satOff val="0"/>
                <a:lumOff val="0"/>
                <a:alphaOff val="0"/>
                <a:tint val="100000"/>
                <a:shade val="630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9000"/>
                <a:shade val="100000"/>
                <a:satMod val="155000"/>
              </a:schemeClr>
            </a:gs>
          </a:gsLst>
          <a:lin ang="54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glow" dir="tl">
            <a:rot lat="0" lon="0" rev="1800000"/>
          </a:lightRig>
        </a:scene3d>
        <a:sp3d contourW="10160" prstMaterial="dkEdge">
          <a:bevelT w="0" h="0" prst="angle"/>
          <a:contourClr>
            <a:schemeClr val="accent1">
              <a:hueOff val="0"/>
              <a:satOff val="0"/>
              <a:lumOff val="0"/>
              <a:alphaOff val="0"/>
              <a:shade val="30000"/>
              <a:satMod val="150000"/>
            </a:schemeClr>
          </a:contourClr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79477D-D3B4-4DD2-8634-12D68BEFD063}">
      <dsp:nvSpPr>
        <dsp:cNvPr id="0" name=""/>
        <dsp:cNvSpPr/>
      </dsp:nvSpPr>
      <dsp:spPr>
        <a:xfrm>
          <a:off x="4963177" y="1680231"/>
          <a:ext cx="1013053" cy="88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CA" sz="1400" kern="1200" dirty="0"/>
        </a:p>
      </dsp:txBody>
      <dsp:txXfrm>
        <a:off x="4963177" y="1680231"/>
        <a:ext cx="1013053" cy="888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49F23-DBC2-4004-886A-DC693FF29367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6DE069-F3A8-47E9-8DBC-7D39EB71049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122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492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689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9778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23998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74786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48964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64566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9925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005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963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0083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90166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61326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5640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6307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1214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9A7DF-0DD9-4923-B110-C75860A82249}" type="datetimeFigureOut">
              <a:rPr lang="en-CA" smtClean="0"/>
              <a:t>2017-04-26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A66187-166C-4DF1-9714-2DB3759A69F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867666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2524" y="524262"/>
            <a:ext cx="8772939" cy="3335219"/>
          </a:xfrm>
        </p:spPr>
        <p:txBody>
          <a:bodyPr>
            <a:noAutofit/>
          </a:bodyPr>
          <a:lstStyle/>
          <a:p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Анализа података о наставницима у основном и средњем образовању – демографски подаци, запошљавање, напуштање професије</a:t>
            </a:r>
            <a:r>
              <a:rPr lang="en-CA" dirty="0"/>
              <a:t/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76945" y="3431969"/>
            <a:ext cx="6970816" cy="10450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sr-Cyrl-RS" sz="2400" dirty="0" smtClean="0">
                <a:solidFill>
                  <a:schemeClr val="accent1">
                    <a:lumMod val="75000"/>
                  </a:schemeClr>
                </a:solidFill>
              </a:rPr>
              <a:t>Татјана Скочајић </a:t>
            </a:r>
          </a:p>
          <a:p>
            <a:r>
              <a:rPr lang="sr-Cyrl-RS" sz="2400" dirty="0" smtClean="0">
                <a:solidFill>
                  <a:schemeClr val="accent1">
                    <a:lumMod val="75000"/>
                  </a:schemeClr>
                </a:solidFill>
              </a:rPr>
              <a:t>Београд, 2017.</a:t>
            </a:r>
            <a:endParaRPr lang="en-CA" sz="2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062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90006"/>
            <a:ext cx="8596668" cy="1353787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</a:t>
            </a:r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осипање наставника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35035"/>
            <a:ext cx="8596668" cy="494883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Потенцијал за осипање: информатика и 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математика </a:t>
            </a:r>
            <a:r>
              <a:rPr lang="sr-Latn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VS 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српски језик и историја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386885"/>
              </p:ext>
            </p:extLst>
          </p:nvPr>
        </p:nvGraphicFramePr>
        <p:xfrm>
          <a:off x="311680" y="2022572"/>
          <a:ext cx="9327975" cy="3638781"/>
        </p:xfrm>
        <a:graphic>
          <a:graphicData uri="http://schemas.openxmlformats.org/drawingml/2006/table">
            <a:tbl>
              <a:tblPr firstRow="1" bandRow="1">
                <a:effectLst>
                  <a:outerShdw blurRad="152400" dist="317500" dir="5400000" sx="90000" sy="-19000" rotWithShape="0">
                    <a:prstClr val="black">
                      <a:alpha val="15000"/>
                    </a:prstClr>
                  </a:outerShdw>
                </a:effectLst>
                <a:tableStyleId>{7DF18680-E054-41AD-8BC1-D1AEF772440D}</a:tableStyleId>
              </a:tblPr>
              <a:tblGrid>
                <a:gridCol w="2151410"/>
                <a:gridCol w="2251250"/>
                <a:gridCol w="1865595"/>
                <a:gridCol w="1307105"/>
                <a:gridCol w="1752615"/>
              </a:tblGrid>
              <a:tr h="349095">
                <a:tc gridSpan="2"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ЈАВНИ СЕКТОР</a:t>
                      </a:r>
                      <a:endParaRPr lang="en-CA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600" dirty="0" smtClean="0"/>
                        <a:t>ПРИВАТНИ</a:t>
                      </a:r>
                      <a:r>
                        <a:rPr lang="sr-Cyrl-RS" sz="1600" baseline="0" dirty="0" smtClean="0"/>
                        <a:t> СЕКТОР</a:t>
                      </a:r>
                      <a:endParaRPr lang="en-CA" sz="1600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957191"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Образовање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Уметност, забава, </a:t>
                      </a:r>
                      <a:r>
                        <a:rPr lang="sr-Cyrl-RS" sz="1600" b="0" dirty="0" smtClean="0"/>
                        <a:t>рекреација*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Сектор информисања</a:t>
                      </a:r>
                      <a:r>
                        <a:rPr lang="sr-Cyrl-RS" sz="1600" b="0" baseline="0" dirty="0" smtClean="0"/>
                        <a:t> и </a:t>
                      </a:r>
                      <a:r>
                        <a:rPr lang="sr-Cyrl-RS" sz="1600" b="0" baseline="0" dirty="0" smtClean="0"/>
                        <a:t>комуникација*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4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CA" sz="14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391741"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Наставник,</a:t>
                      </a:r>
                      <a:r>
                        <a:rPr lang="sr-Cyrl-RS" sz="1600" b="0" baseline="0" dirty="0" smtClean="0"/>
                        <a:t> васпитач, стручни сарадник</a:t>
                      </a:r>
                      <a:endParaRPr lang="en-CA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Делатност библиотека,</a:t>
                      </a:r>
                      <a:r>
                        <a:rPr lang="sr-Cyrl-RS" sz="1600" b="0" baseline="0" dirty="0" smtClean="0"/>
                        <a:t> архива, музеја и галерија</a:t>
                      </a:r>
                      <a:endParaRPr lang="en-CA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Рачунарско</a:t>
                      </a:r>
                      <a:r>
                        <a:rPr lang="sr-Cyrl-RS" sz="1600" b="0" baseline="0" dirty="0" smtClean="0"/>
                        <a:t> програмирање и консултантске делатности</a:t>
                      </a:r>
                      <a:endParaRPr lang="en-CA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Издавачке делатности</a:t>
                      </a:r>
                      <a:endParaRPr lang="en-CA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Информационе</a:t>
                      </a:r>
                      <a:r>
                        <a:rPr lang="sr-Cyrl-RS" sz="1600" b="0" baseline="0" dirty="0" smtClean="0"/>
                        <a:t> услужне делатности</a:t>
                      </a:r>
                      <a:endParaRPr lang="en-CA" sz="1600" b="0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940754"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baseline="0" dirty="0" smtClean="0"/>
                        <a:t>56. 765,00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60.462,00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285.245,00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71.912,00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600" b="0" dirty="0" smtClean="0"/>
                        <a:t>67</a:t>
                      </a:r>
                      <a:r>
                        <a:rPr lang="sr-Cyrl-RS" sz="1600" b="0" baseline="0" dirty="0" smtClean="0"/>
                        <a:t>.424,00</a:t>
                      </a:r>
                      <a:endParaRPr lang="en-CA" sz="1600" b="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45777" y="5738435"/>
            <a:ext cx="32419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*Републички завод за статистику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53848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42313"/>
            <a:ext cx="8596668" cy="674233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</a:t>
            </a:r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запошљавање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42369"/>
            <a:ext cx="8596668" cy="5402322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Касно улажење у 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професију, 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а не рано напуштање</a:t>
            </a:r>
            <a:endParaRPr lang="sr-Cyrl-RS" dirty="0" smtClean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en-CA" dirty="0"/>
          </a:p>
        </p:txBody>
      </p:sp>
      <p:sp>
        <p:nvSpPr>
          <p:cNvPr id="14" name="TextBox 13"/>
          <p:cNvSpPr txBox="1"/>
          <p:nvPr/>
        </p:nvSpPr>
        <p:spPr>
          <a:xfrm>
            <a:off x="677334" y="5789155"/>
            <a:ext cx="321821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Дистрибуција наставника информатике у основној школи према годинама стажа</a:t>
            </a:r>
            <a:endParaRPr lang="en-CA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5416806" y="5831850"/>
            <a:ext cx="3513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Дистрибуција наставника информатике у основној школи према годинама старости</a:t>
            </a:r>
            <a:endParaRPr lang="en-CA" sz="14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828" y="1904850"/>
            <a:ext cx="4212394" cy="38011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7424" y="1913425"/>
            <a:ext cx="4438515" cy="38011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911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582" y="182088"/>
            <a:ext cx="8596668" cy="601683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запошљавање</a:t>
            </a:r>
            <a:endParaRPr lang="en-CA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0780199"/>
              </p:ext>
            </p:extLst>
          </p:nvPr>
        </p:nvGraphicFramePr>
        <p:xfrm>
          <a:off x="392327" y="1140031"/>
          <a:ext cx="8062904" cy="5210503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776279"/>
                <a:gridCol w="1448518"/>
                <a:gridCol w="1612399"/>
                <a:gridCol w="1612399"/>
                <a:gridCol w="1613309"/>
              </a:tblGrid>
              <a:tr h="11902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Занимање / </a:t>
                      </a:r>
                      <a:r>
                        <a:rPr lang="sr-Cyrl-RS" sz="1600" b="0" dirty="0" smtClean="0">
                          <a:solidFill>
                            <a:schemeClr val="tx1"/>
                          </a:solidFill>
                          <a:effectLst/>
                        </a:rPr>
                        <a:t>звање*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УКУПНО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Новопријављена лица у 2016. години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Број лица запослених са евиденције НСЗ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Број пријављених потреба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690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Професор разредне наставе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537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2584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2596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357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690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Професор математике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en-CA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86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14046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Дипломирани професор српског језика и књижевности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200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931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684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93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6908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Дипломирани информатичар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172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119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49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  <a:tr h="3674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b="0" dirty="0">
                          <a:solidFill>
                            <a:schemeClr val="tx1"/>
                          </a:solidFill>
                          <a:effectLst/>
                        </a:rPr>
                        <a:t>Професор историје</a:t>
                      </a:r>
                      <a:endParaRPr lang="en-CA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146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110</a:t>
                      </a:r>
                      <a:endParaRPr lang="en-CA" sz="16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sr-Cyrl-RS" sz="16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endParaRPr lang="en-CA" sz="16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806408" y="6187044"/>
            <a:ext cx="3182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*Национална служба за запошљавање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09858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209" y="348342"/>
            <a:ext cx="8596668" cy="589808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запошљавање</a:t>
            </a:r>
            <a:endParaRPr lang="en-CA" sz="28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4495530"/>
              </p:ext>
            </p:extLst>
          </p:nvPr>
        </p:nvGraphicFramePr>
        <p:xfrm>
          <a:off x="-1" y="1199408"/>
          <a:ext cx="9674087" cy="4750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85471" y="6218297"/>
            <a:ext cx="37138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*</a:t>
            </a:r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Наставници разредне наставе</a:t>
            </a:r>
            <a:endParaRPr lang="en-CA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5462023" y="6095187"/>
            <a:ext cx="3182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** Национална служба за запошљавање</a:t>
            </a: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44290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7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331" y="84529"/>
            <a:ext cx="8596668" cy="566057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- запошљавање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757464"/>
            <a:ext cx="9262314" cy="5601133"/>
          </a:xfrm>
        </p:spPr>
        <p:txBody>
          <a:bodyPr/>
          <a:lstStyle/>
          <a:p>
            <a:pPr marL="0" indent="0">
              <a:buNone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Забрана запошљавања у јавном сектору није зауставила 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запошљавање наставника</a:t>
            </a: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 </a:t>
            </a:r>
            <a:endParaRPr lang="en-CA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166489"/>
              </p:ext>
            </p:extLst>
          </p:nvPr>
        </p:nvGraphicFramePr>
        <p:xfrm>
          <a:off x="450714" y="1508165"/>
          <a:ext cx="9061420" cy="4602258"/>
        </p:xfrm>
        <a:graphic>
          <a:graphicData uri="http://schemas.openxmlformats.org/drawingml/2006/table">
            <a:tbl>
              <a:tblPr>
                <a:tableStyleId>{8FD4443E-F989-4FC4-A0C8-D5A2AF1F390B}</a:tableStyleId>
              </a:tblPr>
              <a:tblGrid>
                <a:gridCol w="171706"/>
                <a:gridCol w="1525801"/>
                <a:gridCol w="916901"/>
                <a:gridCol w="1536429"/>
                <a:gridCol w="1697507"/>
                <a:gridCol w="1499257"/>
                <a:gridCol w="255526"/>
                <a:gridCol w="1286587"/>
                <a:gridCol w="171706"/>
              </a:tblGrid>
              <a:tr h="473303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 </a:t>
                      </a:r>
                      <a:endParaRPr lang="en-CA" sz="16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</a:rPr>
                        <a:t>УКУПНО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400" dirty="0">
                          <a:effectLst/>
                        </a:rPr>
                        <a:t>ТИП УГОВОРА</a:t>
                      </a:r>
                      <a:endParaRPr lang="en-CA" sz="18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  <a:tr h="1438123">
                <a:tc gridSpan="2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1" dirty="0">
                          <a:effectLst/>
                        </a:rPr>
                        <a:t> </a:t>
                      </a:r>
                      <a:endParaRPr lang="en-CA" sz="2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1" dirty="0">
                          <a:effectLst/>
                        </a:rPr>
                        <a:t> </a:t>
                      </a:r>
                      <a:endParaRPr lang="en-CA" sz="2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0" dirty="0" err="1">
                          <a:effectLst/>
                        </a:rPr>
                        <a:t>Запослен</a:t>
                      </a:r>
                      <a:r>
                        <a:rPr lang="en-CA" sz="1600" b="0" dirty="0">
                          <a:effectLst/>
                        </a:rPr>
                        <a:t>(а) </a:t>
                      </a:r>
                      <a:r>
                        <a:rPr lang="en-CA" sz="1600" b="0" dirty="0" err="1">
                          <a:effectLst/>
                        </a:rPr>
                        <a:t>на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одређено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време</a:t>
                      </a:r>
                      <a:endParaRPr lang="en-CA" sz="20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1" dirty="0">
                          <a:effectLst/>
                        </a:rPr>
                        <a:t> </a:t>
                      </a:r>
                      <a:endParaRPr lang="en-CA" sz="2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1" dirty="0">
                          <a:effectLst/>
                        </a:rPr>
                        <a:t> </a:t>
                      </a:r>
                      <a:endParaRPr lang="en-CA" sz="2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0" dirty="0" err="1">
                          <a:effectLst/>
                        </a:rPr>
                        <a:t>Запослен</a:t>
                      </a:r>
                      <a:r>
                        <a:rPr lang="en-CA" sz="1600" b="0" dirty="0">
                          <a:effectLst/>
                        </a:rPr>
                        <a:t>(а) </a:t>
                      </a:r>
                      <a:r>
                        <a:rPr lang="en-CA" sz="1600" b="0" dirty="0" err="1">
                          <a:effectLst/>
                        </a:rPr>
                        <a:t>на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неодређено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време</a:t>
                      </a:r>
                      <a:endParaRPr lang="en-CA" sz="20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0" dirty="0" err="1">
                          <a:effectLst/>
                        </a:rPr>
                        <a:t>Запослен</a:t>
                      </a:r>
                      <a:r>
                        <a:rPr lang="en-CA" sz="1600" b="0" dirty="0">
                          <a:effectLst/>
                        </a:rPr>
                        <a:t>(а) </a:t>
                      </a:r>
                      <a:r>
                        <a:rPr lang="en-CA" sz="1600" b="0" dirty="0" err="1">
                          <a:effectLst/>
                        </a:rPr>
                        <a:t>на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привременим</a:t>
                      </a:r>
                      <a:r>
                        <a:rPr lang="en-CA" sz="1600" b="0" dirty="0">
                          <a:effectLst/>
                        </a:rPr>
                        <a:t> и </a:t>
                      </a:r>
                      <a:r>
                        <a:rPr lang="en-CA" sz="1600" b="0" dirty="0" err="1">
                          <a:effectLst/>
                        </a:rPr>
                        <a:t>повременим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пословима</a:t>
                      </a:r>
                      <a:endParaRPr lang="en-CA" sz="20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1" dirty="0">
                          <a:effectLst/>
                        </a:rPr>
                        <a:t> </a:t>
                      </a:r>
                      <a:endParaRPr lang="en-CA" sz="2000" b="1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b="0" dirty="0" err="1">
                          <a:effectLst/>
                        </a:rPr>
                        <a:t>Запослен</a:t>
                      </a:r>
                      <a:r>
                        <a:rPr lang="en-CA" sz="1600" b="0" dirty="0">
                          <a:effectLst/>
                        </a:rPr>
                        <a:t>(а) </a:t>
                      </a:r>
                      <a:r>
                        <a:rPr lang="en-CA" sz="1600" b="0" dirty="0" err="1">
                          <a:effectLst/>
                        </a:rPr>
                        <a:t>по</a:t>
                      </a:r>
                      <a:r>
                        <a:rPr lang="en-CA" sz="1600" b="0" dirty="0">
                          <a:effectLst/>
                        </a:rPr>
                        <a:t> </a:t>
                      </a:r>
                      <a:r>
                        <a:rPr lang="en-CA" sz="1600" b="0" dirty="0" err="1">
                          <a:effectLst/>
                        </a:rPr>
                        <a:t>уговору</a:t>
                      </a:r>
                      <a:r>
                        <a:rPr lang="en-CA" sz="1600" b="0" dirty="0">
                          <a:effectLst/>
                        </a:rPr>
                        <a:t> о </a:t>
                      </a:r>
                      <a:r>
                        <a:rPr lang="en-CA" sz="1600" b="0" dirty="0" err="1">
                          <a:effectLst/>
                        </a:rPr>
                        <a:t>делу</a:t>
                      </a:r>
                      <a:endParaRPr lang="en-CA" sz="2000" b="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455092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Нижи разреди</a:t>
                      </a:r>
                      <a:r>
                        <a:rPr lang="en-CA" sz="1600" dirty="0">
                          <a:effectLst/>
                        </a:rPr>
                        <a:t>    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1146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90.4%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8.5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0.6%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0.09%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47330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Виши разреди  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4006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 smtClean="0">
                          <a:effectLst/>
                        </a:rPr>
                        <a:t>86.5%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12.3%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0.1%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0.17%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01516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0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Математика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effectLst/>
                        </a:rPr>
                        <a:t>497</a:t>
                      </a: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90.9%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8.4%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0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  <a:latin typeface="+mn-lt"/>
                          <a:ea typeface="+mn-ea"/>
                        </a:rPr>
                        <a:t>0.6%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501516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Српски језик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effectLst/>
                        </a:rPr>
                        <a:t>482</a:t>
                      </a: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90%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9.3%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200" dirty="0" err="1">
                          <a:effectLst/>
                        </a:rPr>
                        <a:t>Остало</a:t>
                      </a:r>
                      <a:r>
                        <a:rPr lang="en-CA" sz="1600" dirty="0">
                          <a:effectLst/>
                        </a:rPr>
                        <a:t> </a:t>
                      </a:r>
                      <a:r>
                        <a:rPr lang="en-CA" sz="1600" dirty="0" smtClean="0">
                          <a:effectLst/>
                        </a:rPr>
                        <a:t>– </a:t>
                      </a:r>
                      <a:r>
                        <a:rPr lang="sr-Cyrl-RS" sz="1600" dirty="0" smtClean="0">
                          <a:effectLst/>
                        </a:rPr>
                        <a:t>0.6%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89037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Информатика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effectLst/>
                        </a:rPr>
                        <a:t>357</a:t>
                      </a: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93.8%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6.1%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</a:rPr>
                        <a:t>0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CA" sz="1600" dirty="0">
                          <a:effectLst/>
                        </a:rPr>
                        <a:t>0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/>
                </a:tc>
              </a:tr>
              <a:tr h="370368">
                <a:tc v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Историја</a:t>
                      </a:r>
                      <a:endParaRPr lang="en-CA" sz="20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>
                          <a:effectLst/>
                        </a:rPr>
                        <a:t>167</a:t>
                      </a:r>
                      <a:endParaRPr lang="en-CA" sz="160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87.4%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11.3%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0.6%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  <a:latin typeface="+mn-lt"/>
                          <a:ea typeface="+mn-ea"/>
                        </a:rPr>
                        <a:t>0.6%</a:t>
                      </a:r>
                      <a:endParaRPr lang="en-CA" sz="16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CA" sz="1100" dirty="0">
                          <a:effectLst/>
                        </a:rPr>
                        <a:t> </a:t>
                      </a:r>
                      <a:endParaRPr lang="en-CA" sz="1100" dirty="0">
                        <a:effectLst/>
                        <a:latin typeface="Calibri" panose="020F0502020204030204" pitchFamily="34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7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079" y="395844"/>
            <a:ext cx="8454791" cy="566057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Закључци и препоруке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754" y="1460666"/>
            <a:ext cx="4220101" cy="49013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Уочени су:</a:t>
            </a:r>
            <a:endParaRPr lang="sr-Cyrl-RS" dirty="0" smtClean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Подела на мушке и женске профиле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Висока стопа одласка у пензију појединих профила и у појединим управама</a:t>
            </a:r>
            <a:endParaRPr lang="sr-Cyrl-RS" dirty="0" smtClean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Показатељи затвореног система: касно се у њега улази и, када се једном уђе, ретко се излази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Велики потенцијал за осипање одређених профила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Неусклађеност понуде и потражње већине наставничких профила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Забрана запошљавања ослабила капацитете планирања запошљавања наставника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58889" y="1460666"/>
            <a:ext cx="4690129" cy="49013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dirty="0" smtClean="0">
                <a:solidFill>
                  <a:schemeClr val="accent1"/>
                </a:solidFill>
              </a:rPr>
              <a:t>Пожељно је: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Истражити везу између социоекономског статуса наставничке професије и удела жена у њој</a:t>
            </a:r>
            <a:endParaRPr lang="sr-Cyrl-RS" dirty="0" smtClean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Истражити управе са високом пројектованом стопом одласка у пензију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Истражити узроке касног уласка у професију и мотивацију наставника, посебно информатике и математике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Развијати сарадњу са Националном службом за запошљавање и анализирати структуру незапослених наставника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Спровести квалитативно истраживање у школама о тренутној пракси запошљавања</a:t>
            </a:r>
          </a:p>
        </p:txBody>
      </p:sp>
    </p:spTree>
    <p:extLst>
      <p:ext uri="{BB962C8B-B14F-4D97-AF65-F5344CB8AC3E}">
        <p14:creationId xmlns:p14="http://schemas.microsoft.com/office/powerpoint/2010/main" val="73190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540" y="1065961"/>
            <a:ext cx="5982122" cy="4965161"/>
          </a:xfrm>
          <a:prstGeom prst="rect">
            <a:avLst/>
          </a:prstGeom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3574474" y="3548542"/>
            <a:ext cx="1674420" cy="930236"/>
          </a:xfrm>
          <a:prstGeom prst="rect">
            <a:avLst/>
          </a:prstGeom>
          <a:solidFill>
            <a:schemeClr val="tx1"/>
          </a:solidFill>
        </p:spPr>
        <p:txBody>
          <a:bodyPr wrap="square" lIns="216000" tIns="144000" rIns="252000" rtlCol="0">
            <a:spAutoFit/>
          </a:bodyPr>
          <a:lstStyle/>
          <a:p>
            <a:r>
              <a:rPr lang="sr-Cyrl-RS" sz="2400" dirty="0" smtClean="0">
                <a:solidFill>
                  <a:schemeClr val="bg2">
                    <a:lumMod val="75000"/>
                  </a:schemeClr>
                </a:solidFill>
              </a:rPr>
              <a:t>Хвала на пажњи!</a:t>
            </a:r>
            <a:endParaRPr lang="en-CA" sz="24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797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07" y="918358"/>
            <a:ext cx="8596668" cy="2489861"/>
          </a:xfrm>
        </p:spPr>
        <p:txBody>
          <a:bodyPr>
            <a:normAutofit/>
          </a:bodyPr>
          <a:lstStyle/>
          <a:p>
            <a:pPr algn="ctr"/>
            <a:r>
              <a:rPr lang="sr-Cyrl-RS" sz="2400" i="1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Програм за креирање образовних политика на основу података и резултата истраживања</a:t>
            </a:r>
            <a:br>
              <a:rPr lang="sr-Cyrl-RS" sz="2400" i="1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/>
            </a:r>
            <a:b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Тим за социјално укључивање и смањење сиромаштва</a:t>
            </a:r>
            <a:b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</a:br>
            <a: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Министарство просвете и науке</a:t>
            </a:r>
            <a:endParaRPr lang="en-CA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3798276"/>
            <a:ext cx="8596668" cy="13823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400" dirty="0" smtClean="0">
                <a:solidFill>
                  <a:schemeClr val="accent1"/>
                </a:solidFill>
              </a:rPr>
              <a:t>Овај рад не представља званичан став Владе Републике Србије. </a:t>
            </a:r>
          </a:p>
          <a:p>
            <a:pPr marL="0" indent="0">
              <a:buNone/>
            </a:pPr>
            <a:r>
              <a:rPr lang="sr-Cyrl-RS" sz="2400" dirty="0" smtClean="0">
                <a:solidFill>
                  <a:schemeClr val="accent1"/>
                </a:solidFill>
              </a:rPr>
              <a:t>Искључиву одговорност за садржај и информације који се налазе у раду сноси ауторка.</a:t>
            </a:r>
            <a:endParaRPr lang="en-CA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296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9" y="587829"/>
            <a:ext cx="4401233" cy="771896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Дефинисање проблема</a:t>
            </a:r>
            <a:endParaRPr lang="en-CA" sz="2800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6018398"/>
          </a:xfrm>
        </p:spPr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Смањује се број ученика у Србији од 1991. године (</a:t>
            </a:r>
            <a:r>
              <a:rPr lang="sr-Latn-RS" dirty="0" smtClean="0">
                <a:solidFill>
                  <a:schemeClr val="accent1"/>
                </a:solidFill>
              </a:rPr>
              <a:t>UNESCO)</a:t>
            </a:r>
            <a:endParaRPr lang="sr-Cyrl-RS" dirty="0" smtClean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Лош економски положај наставника </a:t>
            </a:r>
            <a:r>
              <a:rPr lang="sr-Latn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(</a:t>
            </a: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Институт за педагошка истраживања)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>
                <a:solidFill>
                  <a:schemeClr val="accent1"/>
                </a:solidFill>
              </a:rPr>
              <a:t>Н</a:t>
            </a:r>
            <a:r>
              <a:rPr lang="sr-Cyrl-RS" dirty="0" smtClean="0">
                <a:solidFill>
                  <a:schemeClr val="accent1"/>
                </a:solidFill>
              </a:rPr>
              <a:t>аставници нису задовољни друштвеним статусом професије</a:t>
            </a:r>
            <a:r>
              <a:rPr lang="sr-Latn-RS" dirty="0" smtClean="0">
                <a:solidFill>
                  <a:schemeClr val="accent1"/>
                </a:solidFill>
              </a:rPr>
              <a:t> (</a:t>
            </a:r>
            <a:r>
              <a:rPr lang="sr-Cyrl-RS" dirty="0" smtClean="0">
                <a:solidFill>
                  <a:schemeClr val="accent1"/>
                </a:solidFill>
              </a:rPr>
              <a:t>Институт за педагошка истраживања, </a:t>
            </a:r>
            <a:r>
              <a:rPr lang="sr-Latn-RS" dirty="0" smtClean="0">
                <a:solidFill>
                  <a:schemeClr val="accent1"/>
                </a:solidFill>
              </a:rPr>
              <a:t>Eurydice)</a:t>
            </a:r>
            <a:endParaRPr lang="sr-Cyrl-RS" dirty="0" smtClean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Присутан суфицит и дефицит наставничких профила (Стратегија развоја образовања у Србији до 2020.)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Србија је једна од три европске земље које нису развиле политику   планирања запошљавања наставника (</a:t>
            </a:r>
            <a:r>
              <a:rPr lang="sr-Latn-RS" dirty="0" smtClean="0">
                <a:solidFill>
                  <a:schemeClr val="accent1"/>
                </a:solidFill>
              </a:rPr>
              <a:t>Eurydice</a:t>
            </a:r>
            <a:r>
              <a:rPr lang="sr-Cyrl-RS" dirty="0" smtClean="0">
                <a:solidFill>
                  <a:schemeClr val="accent1"/>
                </a:solidFill>
              </a:rPr>
              <a:t>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Стратегија развоја образовања истиче потребу за променама у овом сектору.</a:t>
            </a:r>
            <a:endParaRPr lang="en-CA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629" y="1900052"/>
            <a:ext cx="4401233" cy="4488873"/>
          </a:xfrm>
        </p:spPr>
        <p:txBody>
          <a:bodyPr>
            <a:normAutofit/>
          </a:bodyPr>
          <a:lstStyle/>
          <a:p>
            <a:pPr algn="ctr"/>
            <a:r>
              <a:rPr lang="sr-Cyrl-RS" sz="1800" b="1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Зашто су нам потребни подаци о наставницима?</a:t>
            </a:r>
          </a:p>
          <a:p>
            <a:pPr algn="ctr"/>
            <a:endParaRPr lang="sr-Cyrl-RS" sz="1800" b="1" dirty="0">
              <a:solidFill>
                <a:schemeClr val="tx1"/>
              </a:solidFill>
            </a:endParaRPr>
          </a:p>
          <a:p>
            <a:pPr algn="ctr"/>
            <a:endParaRPr lang="sr-Cyrl-RS" sz="1800" b="1" dirty="0" smtClean="0">
              <a:solidFill>
                <a:schemeClr val="tx1"/>
              </a:solidFill>
            </a:endParaRPr>
          </a:p>
          <a:p>
            <a:pPr algn="ctr"/>
            <a:endParaRPr lang="sr-Cyrl-RS" sz="1800" b="1" dirty="0" smtClean="0">
              <a:solidFill>
                <a:schemeClr val="tx1"/>
              </a:solidFill>
            </a:endParaRPr>
          </a:p>
          <a:p>
            <a:pPr algn="ctr"/>
            <a:endParaRPr lang="en-CA" sz="1800" b="1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823" y="3278142"/>
            <a:ext cx="4065039" cy="304877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78492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973336" y="229589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Циљ и методологија истраживања</a:t>
            </a:r>
            <a:endParaRPr lang="en-CA" sz="2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742209882"/>
              </p:ext>
            </p:extLst>
          </p:nvPr>
        </p:nvGraphicFramePr>
        <p:xfrm>
          <a:off x="4524499" y="1016488"/>
          <a:ext cx="4781877" cy="5609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152522634"/>
              </p:ext>
            </p:extLst>
          </p:nvPr>
        </p:nvGraphicFramePr>
        <p:xfrm>
          <a:off x="451703" y="1805049"/>
          <a:ext cx="3312775" cy="4010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369691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9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583" y="300841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Методологија истраживања</a:t>
            </a:r>
            <a:endParaRPr lang="en-CA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23087"/>
              </p:ext>
            </p:extLst>
          </p:nvPr>
        </p:nvGraphicFramePr>
        <p:xfrm>
          <a:off x="297324" y="1068779"/>
          <a:ext cx="7314760" cy="47382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ight Arrow 7"/>
          <p:cNvSpPr/>
          <p:nvPr/>
        </p:nvSpPr>
        <p:spPr>
          <a:xfrm rot="1929300">
            <a:off x="7550102" y="3638036"/>
            <a:ext cx="890076" cy="35630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9" name="Right Arrow 8"/>
          <p:cNvSpPr/>
          <p:nvPr/>
        </p:nvSpPr>
        <p:spPr>
          <a:xfrm rot="19668065">
            <a:off x="7547257" y="2960299"/>
            <a:ext cx="893738" cy="34438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8297141" y="2556296"/>
            <a:ext cx="953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Зараде</a:t>
            </a:r>
            <a:endParaRPr lang="en-CA" dirty="0"/>
          </a:p>
        </p:txBody>
      </p:sp>
      <p:sp>
        <p:nvSpPr>
          <p:cNvPr id="11" name="TextBox 10"/>
          <p:cNvSpPr txBox="1"/>
          <p:nvPr/>
        </p:nvSpPr>
        <p:spPr>
          <a:xfrm>
            <a:off x="8297141" y="4019200"/>
            <a:ext cx="22831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Дистрибуција година стажа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196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8" grpId="0" animBg="1"/>
      <p:bldP spid="9" grpId="0" animBg="1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9869" y="550224"/>
            <a:ext cx="8596668" cy="898566"/>
          </a:xfrm>
        </p:spPr>
        <p:txBody>
          <a:bodyPr>
            <a:norm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Методологија истраживања</a:t>
            </a:r>
            <a:endParaRPr lang="en-CA" sz="2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426091676"/>
              </p:ext>
            </p:extLst>
          </p:nvPr>
        </p:nvGraphicFramePr>
        <p:xfrm>
          <a:off x="296562" y="865615"/>
          <a:ext cx="5449453" cy="49607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370429700"/>
              </p:ext>
            </p:extLst>
          </p:nvPr>
        </p:nvGraphicFramePr>
        <p:xfrm>
          <a:off x="5219723" y="855023"/>
          <a:ext cx="5978708" cy="5364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8" name="Isosceles Triangle 7"/>
          <p:cNvSpPr/>
          <p:nvPr/>
        </p:nvSpPr>
        <p:spPr>
          <a:xfrm>
            <a:off x="3177759" y="4828605"/>
            <a:ext cx="3595817" cy="1853512"/>
          </a:xfrm>
          <a:prstGeom prst="triangl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 smtClean="0"/>
              <a:t>17 школских управа у Србији</a:t>
            </a:r>
            <a:endParaRPr lang="en-CA" sz="1600" dirty="0"/>
          </a:p>
        </p:txBody>
      </p:sp>
    </p:spTree>
    <p:extLst>
      <p:ext uri="{BB962C8B-B14F-4D97-AF65-F5344CB8AC3E}">
        <p14:creationId xmlns:p14="http://schemas.microsoft.com/office/powerpoint/2010/main" val="3480083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7" grpId="0">
        <p:bldAsOne/>
      </p:bldGraphic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27000">
              <a:schemeClr val="bg1">
                <a:tint val="90000"/>
                <a:lumMod val="110000"/>
              </a:schemeClr>
            </a:gs>
            <a:gs pos="100000">
              <a:schemeClr val="bg1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76" y="235053"/>
            <a:ext cx="8596668" cy="934192"/>
          </a:xfrm>
        </p:spPr>
        <p:txBody>
          <a:bodyPr>
            <a:noAutofit/>
          </a:bodyPr>
          <a:lstStyle/>
          <a:p>
            <a:pPr algn="ctr"/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демографска структура наставника</a:t>
            </a:r>
            <a:endParaRPr lang="en-CA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-184213" y="1350488"/>
            <a:ext cx="4749399" cy="4697605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Полна неравнотежа у корист жена: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chemeClr val="accent1"/>
                </a:solidFill>
              </a:rPr>
              <a:t>наставници разредне наставе (85.5%)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chemeClr val="accent1"/>
                </a:solidFill>
              </a:rPr>
              <a:t>српског језика (86%)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chemeClr val="accent1"/>
                </a:solidFill>
              </a:rPr>
              <a:t>математике (64%)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Полна неравнотежа у корист мушкараца: 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chemeClr val="accent1"/>
                </a:solidFill>
              </a:rPr>
              <a:t>наставници информатике у основном и средњем стручном образовању (57%)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Полна равнотежа: 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sr-Cyrl-RS" sz="2000" dirty="0" smtClean="0">
                <a:solidFill>
                  <a:schemeClr val="accent1"/>
                </a:solidFill>
              </a:rPr>
              <a:t>наставници историје</a:t>
            </a:r>
            <a:endParaRPr lang="en-CA" sz="2400" dirty="0">
              <a:solidFill>
                <a:schemeClr val="accent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008710" y="1263808"/>
            <a:ext cx="4184034" cy="4497570"/>
          </a:xfrm>
        </p:spPr>
        <p:txBody>
          <a:bodyPr/>
          <a:lstStyle/>
          <a:p>
            <a:pPr marL="0" indent="0">
              <a:buNone/>
            </a:pPr>
            <a:endParaRPr lang="sr-Cyrl-RS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CA" dirty="0">
              <a:solidFill>
                <a:schemeClr val="accent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024042"/>
              </p:ext>
            </p:extLst>
          </p:nvPr>
        </p:nvGraphicFramePr>
        <p:xfrm>
          <a:off x="4717774" y="1881135"/>
          <a:ext cx="4918494" cy="32904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9" name="Chart" r:id="rId3" imgW="2743289" imgH="1828800" progId="MSGraph.Chart.8">
                  <p:embed/>
                </p:oleObj>
              </mc:Choice>
              <mc:Fallback>
                <p:oleObj name="Chart" r:id="rId3" imgW="2743289" imgH="1828800" progId="MSGraph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7774" y="1881135"/>
                        <a:ext cx="4918494" cy="3290420"/>
                      </a:xfrm>
                      <a:prstGeom prst="rect">
                        <a:avLst/>
                      </a:prstGeom>
                      <a:solidFill>
                        <a:schemeClr val="accent5">
                          <a:lumMod val="40000"/>
                          <a:lumOff val="60000"/>
                        </a:schemeClr>
                      </a:solidFill>
                      <a:ln>
                        <a:solidFill>
                          <a:schemeClr val="tx2">
                            <a:lumMod val="5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450456" y="5266118"/>
            <a:ext cx="378291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Удео наставника и наставница према предметима у средњем стручном образовању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1890342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OleChart spid="6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8296"/>
            <a:ext cx="8596668" cy="862940"/>
          </a:xfrm>
        </p:spPr>
        <p:txBody>
          <a:bodyPr>
            <a:noAutofit/>
          </a:bodyPr>
          <a:lstStyle/>
          <a:p>
            <a:pPr algn="ctr"/>
            <a:r>
              <a:rPr lang="sr-Cyrl-RS" sz="28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</a:t>
            </a:r>
            <a:r>
              <a:rPr lang="sr-Cyrl-RS" sz="28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демографска структура наставника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616765"/>
            <a:ext cx="4239223" cy="44245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Удео мушкараца расте на вишим нивоима школског система: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34.5% у вишим разредима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>
                <a:solidFill>
                  <a:schemeClr val="accent1"/>
                </a:solidFill>
              </a:rPr>
              <a:t>38% у средњем образовању</a:t>
            </a:r>
          </a:p>
          <a:p>
            <a:pPr marL="0" indent="0">
              <a:buNone/>
            </a:pPr>
            <a:endParaRPr lang="sr-Cyrl-RS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Највећи удео жена у великим школским управама: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91% у Београду, Новом Саду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Cyrl-RS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58% у Ранилугу</a:t>
            </a:r>
          </a:p>
          <a:p>
            <a:pPr>
              <a:buFont typeface="Arial" panose="020B0604020202020204" pitchFamily="34" charset="0"/>
              <a:buChar char="•"/>
            </a:pPr>
            <a:endParaRPr lang="sr-Cyrl-RS" dirty="0" smtClean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pPr marL="0" indent="0">
              <a:buNone/>
            </a:pPr>
            <a:endParaRPr lang="sr-Cyrl-RS" dirty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  <a:p>
            <a:pPr marL="0" indent="0">
              <a:buNone/>
            </a:pPr>
            <a:endParaRPr lang="sr-Cyrl-RS" dirty="0" smtClean="0"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43156" y="5302697"/>
            <a:ext cx="3663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Структура наставника виших разреда основног образовања</a:t>
            </a:r>
            <a:endParaRPr lang="en-CA" sz="1400" dirty="0"/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auto">
          <a:xfrm flipV="1">
            <a:off x="4626144" y="2710707"/>
            <a:ext cx="17053997" cy="513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2835947"/>
              </p:ext>
            </p:extLst>
          </p:nvPr>
        </p:nvGraphicFramePr>
        <p:xfrm>
          <a:off x="4626144" y="2048598"/>
          <a:ext cx="4806884" cy="32540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3" name="Chart" r:id="rId3" imgW="3400584" imgH="2295620" progId="MSGraph.Chart.8">
                  <p:embed/>
                </p:oleObj>
              </mc:Choice>
              <mc:Fallback>
                <p:oleObj name="Chart" r:id="rId3" imgW="3400584" imgH="2295620" progId="MSGraph.Chart.8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6144" y="2048598"/>
                        <a:ext cx="4806884" cy="3254099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9539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OleChart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305" y="11044"/>
            <a:ext cx="8596668" cy="910442"/>
          </a:xfrm>
        </p:spPr>
        <p:txBody>
          <a:bodyPr>
            <a:normAutofit/>
          </a:bodyPr>
          <a:lstStyle/>
          <a:p>
            <a:pPr algn="ctr"/>
            <a:r>
              <a:rPr lang="sr-Cyrl-RS" sz="24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Кључни резултати истраживања – </a:t>
            </a:r>
            <a:r>
              <a:rPr lang="sr-Cyrl-RS" sz="24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демографска структура наставника/одлазак у пензију</a:t>
            </a:r>
            <a:endParaRPr lang="en-CA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3150280"/>
              </p:ext>
            </p:extLst>
          </p:nvPr>
        </p:nvGraphicFramePr>
        <p:xfrm>
          <a:off x="5991261" y="921486"/>
          <a:ext cx="3459966" cy="23226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5" name="Chart" r:id="rId3" imgW="2762238" imgH="1847828" progId="MSGraph.Chart.8">
                  <p:embed/>
                </p:oleObj>
              </mc:Choice>
              <mc:Fallback>
                <p:oleObj name="Chart" r:id="rId3" imgW="2762238" imgH="1847828" progId="MSGraph.Chart.8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61" y="921486"/>
                        <a:ext cx="3459966" cy="232260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0" y="3184169"/>
            <a:ext cx="3302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Структура наставника у основном образовању према старосним групама</a:t>
            </a:r>
            <a:endParaRPr lang="en-CA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222423" y="1083202"/>
            <a:ext cx="5768838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1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Просечна старост: </a:t>
            </a:r>
            <a:r>
              <a:rPr lang="sr-Cyrl-RS" sz="1600" dirty="0">
                <a:solidFill>
                  <a:schemeClr val="accent1"/>
                </a:solidFill>
              </a:rPr>
              <a:t>43 </a:t>
            </a:r>
            <a:r>
              <a:rPr lang="sr-Cyrl-RS" sz="1600" dirty="0" smtClean="0">
                <a:solidFill>
                  <a:schemeClr val="accent1"/>
                </a:solidFill>
              </a:rPr>
              <a:t>и 45 година</a:t>
            </a:r>
            <a:endParaRPr lang="sr-Cyrl-RS" sz="1600" dirty="0">
              <a:solidFill>
                <a:schemeClr val="accent1"/>
              </a:solidFill>
            </a:endParaRPr>
          </a:p>
          <a:p>
            <a:pPr algn="just"/>
            <a:r>
              <a:rPr lang="sr-Cyrl-RS" sz="1600" dirty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Најмање подмлађене велике школске </a:t>
            </a:r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управе: </a:t>
            </a:r>
            <a:r>
              <a:rPr lang="sr-Cyrl-RS" sz="1600" dirty="0" smtClean="0">
                <a:solidFill>
                  <a:schemeClr val="accent1"/>
                </a:solidFill>
              </a:rPr>
              <a:t>Београд, Крагујевац, Ниш, Пожаревац</a:t>
            </a:r>
          </a:p>
          <a:p>
            <a:pPr algn="just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Највише подмлађене: </a:t>
            </a:r>
            <a:r>
              <a:rPr lang="sr-Cyrl-RS" sz="1600" dirty="0" smtClean="0">
                <a:solidFill>
                  <a:schemeClr val="accent1"/>
                </a:solidFill>
              </a:rPr>
              <a:t>Ранилуг, Косовска Митровица</a:t>
            </a:r>
            <a:endParaRPr lang="sr-Cyrl-RS" sz="16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sr-Cyrl-RS" sz="1600" dirty="0">
              <a:solidFill>
                <a:schemeClr val="accent1"/>
              </a:solidFill>
            </a:endParaRPr>
          </a:p>
          <a:p>
            <a:pPr algn="just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Одлазак у пензију у наредних 15 година: </a:t>
            </a:r>
            <a:endParaRPr lang="sr-Cyrl-RS" sz="1600" dirty="0">
              <a:solidFill>
                <a:schemeClr val="accent1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>
                <a:solidFill>
                  <a:schemeClr val="accent1"/>
                </a:solidFill>
              </a:rPr>
              <a:t>Нижи разреди 35%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>
                <a:solidFill>
                  <a:schemeClr val="accent1"/>
                </a:solidFill>
              </a:rPr>
              <a:t>Виши разреди 27%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>
                <a:solidFill>
                  <a:schemeClr val="accent1"/>
                </a:solidFill>
              </a:rPr>
              <a:t>Средње стручно 37%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sr-Cyrl-RS" sz="1600" dirty="0" smtClean="0">
                <a:solidFill>
                  <a:schemeClr val="accent1"/>
                </a:solidFill>
              </a:rPr>
              <a:t>Гимназије 33%</a:t>
            </a:r>
          </a:p>
          <a:p>
            <a:pPr algn="just"/>
            <a:endParaRPr lang="sr-Cyrl-RS" sz="1600" dirty="0">
              <a:solidFill>
                <a:schemeClr val="accent1"/>
              </a:solidFill>
            </a:endParaRPr>
          </a:p>
          <a:p>
            <a:pPr algn="just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Одлазак наставника у пензију за 15 година:</a:t>
            </a:r>
          </a:p>
          <a:p>
            <a:pPr algn="just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ОШ: </a:t>
            </a:r>
            <a:r>
              <a:rPr lang="sr-Cyrl-RS" sz="1600" dirty="0" smtClean="0">
                <a:solidFill>
                  <a:schemeClr val="accent1"/>
                </a:solidFill>
              </a:rPr>
              <a:t>Историја (Ваљево, Краљево, Лесковац, од 37% до 50%)</a:t>
            </a:r>
          </a:p>
          <a:p>
            <a:pPr algn="just"/>
            <a:r>
              <a:rPr lang="sr-Cyrl-RS" sz="1600" dirty="0" smtClean="0">
                <a:solidFill>
                  <a:schemeClr val="accent1"/>
                </a:solidFill>
              </a:rPr>
              <a:t>Српски језик (Ранилуг, 48%)</a:t>
            </a:r>
          </a:p>
          <a:p>
            <a:pPr algn="just"/>
            <a:r>
              <a:rPr lang="sr-Cyrl-RS" sz="1600" dirty="0" smtClean="0">
                <a:solidFill>
                  <a:schemeClr val="accent1"/>
                </a:solidFill>
              </a:rPr>
              <a:t>Информатика (Београд, 35%)</a:t>
            </a:r>
          </a:p>
          <a:p>
            <a:pPr algn="just"/>
            <a:r>
              <a:rPr lang="sr-Cyrl-RS" sz="1600" dirty="0" smtClean="0">
                <a:solidFill>
                  <a:schemeClr val="accent1"/>
                </a:solidFill>
              </a:rPr>
              <a:t>Математика (Ваљево, Зајечар, 35%)</a:t>
            </a:r>
          </a:p>
          <a:p>
            <a:pPr algn="just"/>
            <a:endParaRPr lang="sr-Cyrl-RS" sz="1600" dirty="0" smtClean="0">
              <a:solidFill>
                <a:schemeClr val="accent1"/>
              </a:solidFill>
            </a:endParaRPr>
          </a:p>
          <a:p>
            <a:pPr algn="just"/>
            <a:r>
              <a:rPr lang="sr-Cyrl-RS" sz="1600" dirty="0" smtClean="0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</a:rPr>
              <a:t>ССШ: </a:t>
            </a:r>
            <a:r>
              <a:rPr lang="sr-Cyrl-RS" sz="1600" dirty="0" smtClean="0">
                <a:solidFill>
                  <a:schemeClr val="accent1"/>
                </a:solidFill>
              </a:rPr>
              <a:t>Математика (Крагујевац, Ваљево, Ниш, 50%)</a:t>
            </a:r>
          </a:p>
          <a:p>
            <a:pPr algn="just"/>
            <a:r>
              <a:rPr lang="sr-Cyrl-RS" sz="1600" dirty="0" smtClean="0">
                <a:solidFill>
                  <a:schemeClr val="accent1"/>
                </a:solidFill>
              </a:rPr>
              <a:t>Историја (Чачак, Ужице, Београд, од 42% до 53%)</a:t>
            </a:r>
          </a:p>
          <a:p>
            <a:pPr algn="just"/>
            <a:r>
              <a:rPr lang="sr-Cyrl-RS" sz="1600" dirty="0" smtClean="0">
                <a:solidFill>
                  <a:schemeClr val="accent1"/>
                </a:solidFill>
              </a:rPr>
              <a:t>Информатика (Београд, Ваљево, Крушевац, од 40% до 50%)</a:t>
            </a:r>
          </a:p>
          <a:p>
            <a:endParaRPr lang="sr-Cyrl-RS" sz="1600" dirty="0">
              <a:solidFill>
                <a:schemeClr val="accent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sr-Cyrl-RS" sz="1600" dirty="0">
              <a:solidFill>
                <a:schemeClr val="accent1"/>
              </a:solidFill>
            </a:endParaRPr>
          </a:p>
          <a:p>
            <a:endParaRPr lang="en-CA" dirty="0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096000" y="3810061"/>
            <a:ext cx="160738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615863"/>
              </p:ext>
            </p:extLst>
          </p:nvPr>
        </p:nvGraphicFramePr>
        <p:xfrm>
          <a:off x="5919216" y="3670791"/>
          <a:ext cx="3604054" cy="24110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66" name="Chart" r:id="rId5" imgW="2743289" imgH="1828800" progId="MSGraph.Chart.8">
                  <p:embed/>
                </p:oleObj>
              </mc:Choice>
              <mc:Fallback>
                <p:oleObj name="Chart" r:id="rId5" imgW="2743289" imgH="1828800" progId="MSGraph.Chart.8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9216" y="3670791"/>
                        <a:ext cx="3604054" cy="2411074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6096000" y="5970072"/>
            <a:ext cx="315097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1400" dirty="0" smtClean="0"/>
              <a:t>Проценат наставника у основном образовању који ће испунити услов за одлазак у пензију у наредних 15 година</a:t>
            </a:r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2081915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5" grpId="0"/>
      <p:bldOleChart spid="17" grpId="0"/>
    </p:bld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rosted Glas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1719</TotalTime>
  <Words>966</Words>
  <Application>Microsoft Office PowerPoint</Application>
  <PresentationFormat>Widescreen</PresentationFormat>
  <Paragraphs>234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SimSun</vt:lpstr>
      <vt:lpstr>Arial</vt:lpstr>
      <vt:lpstr>Calibri</vt:lpstr>
      <vt:lpstr>Franklin Gothic Book</vt:lpstr>
      <vt:lpstr>Franklin Gothic Medium</vt:lpstr>
      <vt:lpstr>Wingdings 3</vt:lpstr>
      <vt:lpstr>Facet</vt:lpstr>
      <vt:lpstr>Chart</vt:lpstr>
      <vt:lpstr>Анализа података о наставницима у основном и средњем образовању – демографски подаци, запошљавање, напуштање професије </vt:lpstr>
      <vt:lpstr>Програм за креирање образовних политика на основу података и резултата истраживања  Тим за социјално укључивање и смањење сиромаштва Министарство просвете и науке</vt:lpstr>
      <vt:lpstr>Дефинисање проблема</vt:lpstr>
      <vt:lpstr>Циљ и методологија истраживања</vt:lpstr>
      <vt:lpstr>Методологија истраживања</vt:lpstr>
      <vt:lpstr>Методологија истраживања</vt:lpstr>
      <vt:lpstr>Кључни резултати истраживања – демографска структура наставника</vt:lpstr>
      <vt:lpstr>Кључни резултати истраживања – демографска структура наставника</vt:lpstr>
      <vt:lpstr>Кључни резултати истраживања – демографска структура наставника/одлазак у пензију</vt:lpstr>
      <vt:lpstr>Кључни резултати истраживања – осипање наставника</vt:lpstr>
      <vt:lpstr>Кључни резултати истраживања – запошљавање</vt:lpstr>
      <vt:lpstr>Кључни резултати истраживања – запошљавање</vt:lpstr>
      <vt:lpstr>Кључни резултати истраживања – запошљавање</vt:lpstr>
      <vt:lpstr>Кључни резултати истраживања - запошљавање</vt:lpstr>
      <vt:lpstr>Закључци и препоруке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podataka o nastavnicima u osnovnom i srednjem obrazovanju – demografski podaci, zapošljavanje, napuštanje profesije</dc:title>
  <dc:creator>Татјана Скочајић</dc:creator>
  <cp:lastModifiedBy>Татјана Скочајић</cp:lastModifiedBy>
  <cp:revision>130</cp:revision>
  <cp:lastPrinted>2017-04-26T17:55:45Z</cp:lastPrinted>
  <dcterms:created xsi:type="dcterms:W3CDTF">2017-04-25T09:24:45Z</dcterms:created>
  <dcterms:modified xsi:type="dcterms:W3CDTF">2017-04-26T22:26:44Z</dcterms:modified>
</cp:coreProperties>
</file>